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2" r:id="rId5"/>
  </p:sldMasterIdLst>
  <p:notesMasterIdLst>
    <p:notesMasterId r:id="rId18"/>
  </p:notesMasterIdLst>
  <p:handoutMasterIdLst>
    <p:handoutMasterId r:id="rId19"/>
  </p:handoutMasterIdLst>
  <p:sldIdLst>
    <p:sldId id="315" r:id="rId6"/>
    <p:sldId id="542" r:id="rId7"/>
    <p:sldId id="557" r:id="rId8"/>
    <p:sldId id="556" r:id="rId9"/>
    <p:sldId id="562" r:id="rId10"/>
    <p:sldId id="563" r:id="rId11"/>
    <p:sldId id="558" r:id="rId12"/>
    <p:sldId id="565" r:id="rId13"/>
    <p:sldId id="561" r:id="rId14"/>
    <p:sldId id="560" r:id="rId15"/>
    <p:sldId id="564" r:id="rId16"/>
    <p:sldId id="559" r:id="rId17"/>
  </p:sldIdLst>
  <p:sldSz cx="9144000" cy="6858000" type="screen4x3"/>
  <p:notesSz cx="6797675" cy="9926638"/>
  <p:defaultTextStyle>
    <a:defPPr>
      <a:defRPr lang="de-CH"/>
    </a:defPPr>
    <a:lvl1pPr algn="l" rtl="0" fontAlgn="base">
      <a:lnSpc>
        <a:spcPct val="85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lnSpc>
        <a:spcPct val="85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lnSpc>
        <a:spcPct val="85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lnSpc>
        <a:spcPct val="85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lnSpc>
        <a:spcPct val="85000"/>
      </a:lnSpc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8">
          <p15:clr>
            <a:srgbClr val="A4A3A4"/>
          </p15:clr>
        </p15:guide>
        <p15:guide id="2" orient="horz" pos="1162">
          <p15:clr>
            <a:srgbClr val="A4A3A4"/>
          </p15:clr>
        </p15:guide>
        <p15:guide id="3" pos="680">
          <p15:clr>
            <a:srgbClr val="A4A3A4"/>
          </p15:clr>
        </p15:guide>
        <p15:guide id="4" pos="4241">
          <p15:clr>
            <a:srgbClr val="A4A3A4"/>
          </p15:clr>
        </p15:guide>
        <p15:guide id="5" pos="32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0049DA"/>
    <a:srgbClr val="FFCC00"/>
    <a:srgbClr val="66CCFF"/>
    <a:srgbClr val="5F5F5F"/>
    <a:srgbClr val="FF5050"/>
    <a:srgbClr val="FF7C80"/>
    <a:srgbClr val="FF0000"/>
    <a:srgbClr val="99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77E64B-7DA9-47A9-9C45-D65D95F57ECE}" v="40" dt="2022-06-24T07:13:18.185"/>
    <p1510:client id="{D0F38A92-C544-45A5-8178-7122417C6DB8}" v="1012" dt="2022-06-24T07:22:43.486"/>
    <p1510:client id="{D3BD09CA-63CA-41DE-B3BB-7BB1F1EF63BA}" v="7" dt="2022-06-23T15:40:29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888"/>
        <p:guide orient="horz" pos="1162"/>
        <p:guide pos="680"/>
        <p:guide pos="4241"/>
        <p:guide pos="321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.martinel@bluewin.ch" userId="55ea2f283388683f" providerId="LiveId" clId="{D0F38A92-C544-45A5-8178-7122417C6DB8}"/>
    <pc:docChg chg="custSel addSld modSld">
      <pc:chgData name="luca.martinel@bluewin.ch" userId="55ea2f283388683f" providerId="LiveId" clId="{D0F38A92-C544-45A5-8178-7122417C6DB8}" dt="2022-06-24T07:22:43.486" v="1120" actId="1076"/>
      <pc:docMkLst>
        <pc:docMk/>
      </pc:docMkLst>
      <pc:sldChg chg="addSp delSp modSp mod">
        <pc:chgData name="luca.martinel@bluewin.ch" userId="55ea2f283388683f" providerId="LiveId" clId="{D0F38A92-C544-45A5-8178-7122417C6DB8}" dt="2022-06-24T07:22:43.486" v="1120" actId="1076"/>
        <pc:sldMkLst>
          <pc:docMk/>
          <pc:sldMk cId="0" sldId="315"/>
        </pc:sldMkLst>
        <pc:spChg chg="mod">
          <ac:chgData name="luca.martinel@bluewin.ch" userId="55ea2f283388683f" providerId="LiveId" clId="{D0F38A92-C544-45A5-8178-7122417C6DB8}" dt="2022-06-22T12:43:49.520" v="63" actId="20577"/>
          <ac:spMkLst>
            <pc:docMk/>
            <pc:sldMk cId="0" sldId="315"/>
            <ac:spMk id="3" creationId="{00000000-0000-0000-0000-000000000000}"/>
          </ac:spMkLst>
        </pc:spChg>
        <pc:picChg chg="del">
          <ac:chgData name="luca.martinel@bluewin.ch" userId="55ea2f283388683f" providerId="LiveId" clId="{D0F38A92-C544-45A5-8178-7122417C6DB8}" dt="2022-06-22T12:38:26.725" v="0" actId="478"/>
          <ac:picMkLst>
            <pc:docMk/>
            <pc:sldMk cId="0" sldId="315"/>
            <ac:picMk id="14" creationId="{2C18832D-0A6A-428B-BDA7-6F5079E43827}"/>
          </ac:picMkLst>
        </pc:picChg>
        <pc:picChg chg="add mod">
          <ac:chgData name="luca.martinel@bluewin.ch" userId="55ea2f283388683f" providerId="LiveId" clId="{D0F38A92-C544-45A5-8178-7122417C6DB8}" dt="2022-06-24T07:22:43.486" v="1120" actId="1076"/>
          <ac:picMkLst>
            <pc:docMk/>
            <pc:sldMk cId="0" sldId="315"/>
            <ac:picMk id="1026" creationId="{49C6CF3A-315A-A38D-DEC5-3289CE85F6FC}"/>
          </ac:picMkLst>
        </pc:picChg>
      </pc:sldChg>
      <pc:sldChg chg="addSp delSp modSp mod">
        <pc:chgData name="luca.martinel@bluewin.ch" userId="55ea2f283388683f" providerId="LiveId" clId="{D0F38A92-C544-45A5-8178-7122417C6DB8}" dt="2022-06-22T12:51:02.470" v="79" actId="14100"/>
        <pc:sldMkLst>
          <pc:docMk/>
          <pc:sldMk cId="270999878" sldId="542"/>
        </pc:sldMkLst>
        <pc:picChg chg="del">
          <ac:chgData name="luca.martinel@bluewin.ch" userId="55ea2f283388683f" providerId="LiveId" clId="{D0F38A92-C544-45A5-8178-7122417C6DB8}" dt="2022-06-22T12:39:07.808" v="5" actId="478"/>
          <ac:picMkLst>
            <pc:docMk/>
            <pc:sldMk cId="270999878" sldId="542"/>
            <ac:picMk id="5" creationId="{890ED0D8-5233-488F-A9DD-9B6A83969ABB}"/>
          </ac:picMkLst>
        </pc:picChg>
        <pc:picChg chg="add mod">
          <ac:chgData name="luca.martinel@bluewin.ch" userId="55ea2f283388683f" providerId="LiveId" clId="{D0F38A92-C544-45A5-8178-7122417C6DB8}" dt="2022-06-22T12:51:02.470" v="79" actId="14100"/>
          <ac:picMkLst>
            <pc:docMk/>
            <pc:sldMk cId="270999878" sldId="542"/>
            <ac:picMk id="6" creationId="{E52B10E0-CC78-FCBF-3776-AF1F94C45D1B}"/>
          </ac:picMkLst>
        </pc:picChg>
      </pc:sldChg>
      <pc:sldChg chg="addSp delSp modSp mod">
        <pc:chgData name="luca.martinel@bluewin.ch" userId="55ea2f283388683f" providerId="LiveId" clId="{D0F38A92-C544-45A5-8178-7122417C6DB8}" dt="2022-06-22T13:28:05.586" v="105" actId="1076"/>
        <pc:sldMkLst>
          <pc:docMk/>
          <pc:sldMk cId="646816091" sldId="556"/>
        </pc:sldMkLst>
        <pc:spChg chg="mod">
          <ac:chgData name="luca.martinel@bluewin.ch" userId="55ea2f283388683f" providerId="LiveId" clId="{D0F38A92-C544-45A5-8178-7122417C6DB8}" dt="2022-06-22T12:55:15.524" v="90" actId="313"/>
          <ac:spMkLst>
            <pc:docMk/>
            <pc:sldMk cId="646816091" sldId="556"/>
            <ac:spMk id="2" creationId="{00000000-0000-0000-0000-000000000000}"/>
          </ac:spMkLst>
        </pc:spChg>
        <pc:picChg chg="add mod">
          <ac:chgData name="luca.martinel@bluewin.ch" userId="55ea2f283388683f" providerId="LiveId" clId="{D0F38A92-C544-45A5-8178-7122417C6DB8}" dt="2022-06-22T13:28:05.586" v="105" actId="1076"/>
          <ac:picMkLst>
            <pc:docMk/>
            <pc:sldMk cId="646816091" sldId="556"/>
            <ac:picMk id="5" creationId="{093B89C0-9261-56FF-9A3F-C52110148E43}"/>
          </ac:picMkLst>
        </pc:picChg>
        <pc:picChg chg="del">
          <ac:chgData name="luca.martinel@bluewin.ch" userId="55ea2f283388683f" providerId="LiveId" clId="{D0F38A92-C544-45A5-8178-7122417C6DB8}" dt="2022-06-22T12:38:38.352" v="1" actId="478"/>
          <ac:picMkLst>
            <pc:docMk/>
            <pc:sldMk cId="646816091" sldId="556"/>
            <ac:picMk id="6" creationId="{C1DCD386-FDDC-43CF-8EE5-AC2B2FB4814C}"/>
          </ac:picMkLst>
        </pc:picChg>
        <pc:picChg chg="del">
          <ac:chgData name="luca.martinel@bluewin.ch" userId="55ea2f283388683f" providerId="LiveId" clId="{D0F38A92-C544-45A5-8178-7122417C6DB8}" dt="2022-06-22T12:38:39.413" v="2" actId="478"/>
          <ac:picMkLst>
            <pc:docMk/>
            <pc:sldMk cId="646816091" sldId="556"/>
            <ac:picMk id="8" creationId="{C4EEA4B3-4918-4418-A7A7-4B4EFC20653F}"/>
          </ac:picMkLst>
        </pc:picChg>
        <pc:picChg chg="add mod">
          <ac:chgData name="luca.martinel@bluewin.ch" userId="55ea2f283388683f" providerId="LiveId" clId="{D0F38A92-C544-45A5-8178-7122417C6DB8}" dt="2022-06-22T13:27:54.667" v="100" actId="14100"/>
          <ac:picMkLst>
            <pc:docMk/>
            <pc:sldMk cId="646816091" sldId="556"/>
            <ac:picMk id="9" creationId="{E47C7A78-0D65-5AE9-9738-072A6B183DAE}"/>
          </ac:picMkLst>
        </pc:picChg>
      </pc:sldChg>
      <pc:sldChg chg="addSp delSp modSp mod">
        <pc:chgData name="luca.martinel@bluewin.ch" userId="55ea2f283388683f" providerId="LiveId" clId="{D0F38A92-C544-45A5-8178-7122417C6DB8}" dt="2022-06-22T12:47:28.526" v="73" actId="1037"/>
        <pc:sldMkLst>
          <pc:docMk/>
          <pc:sldMk cId="3979090296" sldId="557"/>
        </pc:sldMkLst>
        <pc:picChg chg="del">
          <ac:chgData name="luca.martinel@bluewin.ch" userId="55ea2f283388683f" providerId="LiveId" clId="{D0F38A92-C544-45A5-8178-7122417C6DB8}" dt="2022-06-22T12:38:59.217" v="4" actId="478"/>
          <ac:picMkLst>
            <pc:docMk/>
            <pc:sldMk cId="3979090296" sldId="557"/>
            <ac:picMk id="5" creationId="{51377D51-8869-469B-B1CA-006B74486B29}"/>
          </ac:picMkLst>
        </pc:picChg>
        <pc:picChg chg="add mod">
          <ac:chgData name="luca.martinel@bluewin.ch" userId="55ea2f283388683f" providerId="LiveId" clId="{D0F38A92-C544-45A5-8178-7122417C6DB8}" dt="2022-06-22T12:47:28.526" v="73" actId="1037"/>
          <ac:picMkLst>
            <pc:docMk/>
            <pc:sldMk cId="3979090296" sldId="557"/>
            <ac:picMk id="6" creationId="{68C57D86-2C36-1F90-28AE-36585A09CB1F}"/>
          </ac:picMkLst>
        </pc:picChg>
      </pc:sldChg>
      <pc:sldChg chg="delSp mod">
        <pc:chgData name="luca.martinel@bluewin.ch" userId="55ea2f283388683f" providerId="LiveId" clId="{D0F38A92-C544-45A5-8178-7122417C6DB8}" dt="2022-06-22T12:38:41.817" v="3" actId="478"/>
        <pc:sldMkLst>
          <pc:docMk/>
          <pc:sldMk cId="593553111" sldId="558"/>
        </pc:sldMkLst>
        <pc:picChg chg="del">
          <ac:chgData name="luca.martinel@bluewin.ch" userId="55ea2f283388683f" providerId="LiveId" clId="{D0F38A92-C544-45A5-8178-7122417C6DB8}" dt="2022-06-22T12:38:41.817" v="3" actId="478"/>
          <ac:picMkLst>
            <pc:docMk/>
            <pc:sldMk cId="593553111" sldId="558"/>
            <ac:picMk id="11" creationId="{4D9E96F5-FA49-47F8-ADD7-F339A6B4E79E}"/>
          </ac:picMkLst>
        </pc:picChg>
      </pc:sldChg>
      <pc:sldChg chg="addSp delSp modSp modAnim">
        <pc:chgData name="luca.martinel@bluewin.ch" userId="55ea2f283388683f" providerId="LiveId" clId="{D0F38A92-C544-45A5-8178-7122417C6DB8}" dt="2022-06-23T20:39:02.978" v="1070" actId="1035"/>
        <pc:sldMkLst>
          <pc:docMk/>
          <pc:sldMk cId="2823814407" sldId="559"/>
        </pc:sldMkLst>
        <pc:spChg chg="add del mod">
          <ac:chgData name="luca.martinel@bluewin.ch" userId="55ea2f283388683f" providerId="LiveId" clId="{D0F38A92-C544-45A5-8178-7122417C6DB8}" dt="2022-06-23T20:31:31.313" v="795"/>
          <ac:spMkLst>
            <pc:docMk/>
            <pc:sldMk cId="2823814407" sldId="559"/>
            <ac:spMk id="4" creationId="{708BE3B8-976C-F765-7D00-FF0F13E106CB}"/>
          </ac:spMkLst>
        </pc:spChg>
        <pc:spChg chg="add mod">
          <ac:chgData name="luca.martinel@bluewin.ch" userId="55ea2f283388683f" providerId="LiveId" clId="{D0F38A92-C544-45A5-8178-7122417C6DB8}" dt="2022-06-23T20:39:02.978" v="1070" actId="1035"/>
          <ac:spMkLst>
            <pc:docMk/>
            <pc:sldMk cId="2823814407" sldId="559"/>
            <ac:spMk id="9" creationId="{C6AE752D-A73B-1A2C-F7E6-1A41A860AE2D}"/>
          </ac:spMkLst>
        </pc:spChg>
        <pc:picChg chg="del">
          <ac:chgData name="luca.martinel@bluewin.ch" userId="55ea2f283388683f" providerId="LiveId" clId="{D0F38A92-C544-45A5-8178-7122417C6DB8}" dt="2022-06-23T20:31:25.949" v="794" actId="478"/>
          <ac:picMkLst>
            <pc:docMk/>
            <pc:sldMk cId="2823814407" sldId="559"/>
            <ac:picMk id="6" creationId="{98EB89EF-8A9E-4077-97D6-0F1D6C9B2477}"/>
          </ac:picMkLst>
        </pc:picChg>
        <pc:picChg chg="add mod">
          <ac:chgData name="luca.martinel@bluewin.ch" userId="55ea2f283388683f" providerId="LiveId" clId="{D0F38A92-C544-45A5-8178-7122417C6DB8}" dt="2022-06-23T20:36:03.260" v="1053"/>
          <ac:picMkLst>
            <pc:docMk/>
            <pc:sldMk cId="2823814407" sldId="559"/>
            <ac:picMk id="8" creationId="{C04B2269-8364-2275-3FF4-69240D432D41}"/>
          </ac:picMkLst>
        </pc:picChg>
      </pc:sldChg>
      <pc:sldChg chg="modSp modAnim">
        <pc:chgData name="luca.martinel@bluewin.ch" userId="55ea2f283388683f" providerId="LiveId" clId="{D0F38A92-C544-45A5-8178-7122417C6DB8}" dt="2022-06-23T20:15:38.561" v="577" actId="5793"/>
        <pc:sldMkLst>
          <pc:docMk/>
          <pc:sldMk cId="3614311263" sldId="560"/>
        </pc:sldMkLst>
        <pc:spChg chg="mod">
          <ac:chgData name="luca.martinel@bluewin.ch" userId="55ea2f283388683f" providerId="LiveId" clId="{D0F38A92-C544-45A5-8178-7122417C6DB8}" dt="2022-06-23T20:15:38.561" v="577" actId="5793"/>
          <ac:spMkLst>
            <pc:docMk/>
            <pc:sldMk cId="3614311263" sldId="560"/>
            <ac:spMk id="10" creationId="{E4737FB1-E375-4236-A63A-CB328074FCF0}"/>
          </ac:spMkLst>
        </pc:spChg>
      </pc:sldChg>
      <pc:sldChg chg="modSp modAnim">
        <pc:chgData name="luca.martinel@bluewin.ch" userId="55ea2f283388683f" providerId="LiveId" clId="{D0F38A92-C544-45A5-8178-7122417C6DB8}" dt="2022-06-23T20:16:27.027" v="585" actId="20577"/>
        <pc:sldMkLst>
          <pc:docMk/>
          <pc:sldMk cId="1488197831" sldId="561"/>
        </pc:sldMkLst>
        <pc:spChg chg="mod">
          <ac:chgData name="luca.martinel@bluewin.ch" userId="55ea2f283388683f" providerId="LiveId" clId="{D0F38A92-C544-45A5-8178-7122417C6DB8}" dt="2022-06-23T20:16:27.027" v="585" actId="20577"/>
          <ac:spMkLst>
            <pc:docMk/>
            <pc:sldMk cId="1488197831" sldId="561"/>
            <ac:spMk id="6" creationId="{DD98E6CF-E05D-4C11-92BB-0DC89DE21B37}"/>
          </ac:spMkLst>
        </pc:spChg>
      </pc:sldChg>
      <pc:sldChg chg="modSp add mod modAnim">
        <pc:chgData name="luca.martinel@bluewin.ch" userId="55ea2f283388683f" providerId="LiveId" clId="{D0F38A92-C544-45A5-8178-7122417C6DB8}" dt="2022-06-23T20:43:47.983" v="1119" actId="20577"/>
        <pc:sldMkLst>
          <pc:docMk/>
          <pc:sldMk cId="2889014820" sldId="564"/>
        </pc:sldMkLst>
        <pc:spChg chg="mod">
          <ac:chgData name="luca.martinel@bluewin.ch" userId="55ea2f283388683f" providerId="LiveId" clId="{D0F38A92-C544-45A5-8178-7122417C6DB8}" dt="2022-06-23T20:36:50.221" v="1054" actId="20577"/>
          <ac:spMkLst>
            <pc:docMk/>
            <pc:sldMk cId="2889014820" sldId="564"/>
            <ac:spMk id="2" creationId="{00000000-0000-0000-0000-000000000000}"/>
          </ac:spMkLst>
        </pc:spChg>
        <pc:spChg chg="mod">
          <ac:chgData name="luca.martinel@bluewin.ch" userId="55ea2f283388683f" providerId="LiveId" clId="{D0F38A92-C544-45A5-8178-7122417C6DB8}" dt="2022-06-23T20:43:47.983" v="1119" actId="20577"/>
          <ac:spMkLst>
            <pc:docMk/>
            <pc:sldMk cId="2889014820" sldId="564"/>
            <ac:spMk id="10" creationId="{E4737FB1-E375-4236-A63A-CB328074FCF0}"/>
          </ac:spMkLst>
        </pc:spChg>
      </pc:sldChg>
    </pc:docChg>
  </pc:docChgLst>
  <pc:docChgLst>
    <pc:chgData name="Yannik Martin" userId="aae69683cb8dd91c" providerId="LiveId" clId="{D3BD09CA-63CA-41DE-B3BB-7BB1F1EF63BA}"/>
    <pc:docChg chg="custSel addSld modSld sldOrd">
      <pc:chgData name="Yannik Martin" userId="aae69683cb8dd91c" providerId="LiveId" clId="{D3BD09CA-63CA-41DE-B3BB-7BB1F1EF63BA}" dt="2022-06-23T15:40:30.901" v="27" actId="962"/>
      <pc:docMkLst>
        <pc:docMk/>
      </pc:docMkLst>
      <pc:sldChg chg="addSp delSp modSp mod">
        <pc:chgData name="Yannik Martin" userId="aae69683cb8dd91c" providerId="LiveId" clId="{D3BD09CA-63CA-41DE-B3BB-7BB1F1EF63BA}" dt="2022-06-23T15:40:30.901" v="27" actId="962"/>
        <pc:sldMkLst>
          <pc:docMk/>
          <pc:sldMk cId="593553111" sldId="558"/>
        </pc:sldMkLst>
        <pc:picChg chg="add del mod">
          <ac:chgData name="Yannik Martin" userId="aae69683cb8dd91c" providerId="LiveId" clId="{D3BD09CA-63CA-41DE-B3BB-7BB1F1EF63BA}" dt="2022-06-23T15:08:05.651" v="2" actId="478"/>
          <ac:picMkLst>
            <pc:docMk/>
            <pc:sldMk cId="593553111" sldId="558"/>
            <ac:picMk id="4" creationId="{3D1075AF-E802-0A50-0744-29ACDC0EFAD1}"/>
          </ac:picMkLst>
        </pc:picChg>
        <pc:picChg chg="add del mod">
          <ac:chgData name="Yannik Martin" userId="aae69683cb8dd91c" providerId="LiveId" clId="{D3BD09CA-63CA-41DE-B3BB-7BB1F1EF63BA}" dt="2022-06-23T15:40:22.993" v="24" actId="478"/>
          <ac:picMkLst>
            <pc:docMk/>
            <pc:sldMk cId="593553111" sldId="558"/>
            <ac:picMk id="6" creationId="{16B662DB-3F20-92E1-AF43-BE98484A7C2F}"/>
          </ac:picMkLst>
        </pc:picChg>
        <pc:picChg chg="add mod">
          <ac:chgData name="Yannik Martin" userId="aae69683cb8dd91c" providerId="LiveId" clId="{D3BD09CA-63CA-41DE-B3BB-7BB1F1EF63BA}" dt="2022-06-23T15:40:30.901" v="27" actId="962"/>
          <ac:picMkLst>
            <pc:docMk/>
            <pc:sldMk cId="593553111" sldId="558"/>
            <ac:picMk id="8" creationId="{9250D689-8CB9-05A2-8BFE-9EF3C18700FD}"/>
          </ac:picMkLst>
        </pc:picChg>
      </pc:sldChg>
      <pc:sldChg chg="addSp delSp modSp add mod ord">
        <pc:chgData name="Yannik Martin" userId="aae69683cb8dd91c" providerId="LiveId" clId="{D3BD09CA-63CA-41DE-B3BB-7BB1F1EF63BA}" dt="2022-06-23T15:39:56.236" v="19" actId="962"/>
        <pc:sldMkLst>
          <pc:docMk/>
          <pc:sldMk cId="1656381860" sldId="562"/>
        </pc:sldMkLst>
        <pc:picChg chg="add mod">
          <ac:chgData name="Yannik Martin" userId="aae69683cb8dd91c" providerId="LiveId" clId="{D3BD09CA-63CA-41DE-B3BB-7BB1F1EF63BA}" dt="2022-06-23T15:39:56.236" v="19" actId="962"/>
          <ac:picMkLst>
            <pc:docMk/>
            <pc:sldMk cId="1656381860" sldId="562"/>
            <ac:picMk id="5" creationId="{E8A041AE-6A0C-DE90-AEFC-49EAF3AB5E95}"/>
          </ac:picMkLst>
        </pc:picChg>
        <pc:picChg chg="del">
          <ac:chgData name="Yannik Martin" userId="aae69683cb8dd91c" providerId="LiveId" clId="{D3BD09CA-63CA-41DE-B3BB-7BB1F1EF63BA}" dt="2022-06-23T15:10:00.491" v="12" actId="478"/>
          <ac:picMkLst>
            <pc:docMk/>
            <pc:sldMk cId="1656381860" sldId="562"/>
            <ac:picMk id="6" creationId="{16B662DB-3F20-92E1-AF43-BE98484A7C2F}"/>
          </ac:picMkLst>
        </pc:picChg>
      </pc:sldChg>
      <pc:sldChg chg="addSp delSp modSp add mod ord">
        <pc:chgData name="Yannik Martin" userId="aae69683cb8dd91c" providerId="LiveId" clId="{D3BD09CA-63CA-41DE-B3BB-7BB1F1EF63BA}" dt="2022-06-23T15:40:14.603" v="23" actId="1076"/>
        <pc:sldMkLst>
          <pc:docMk/>
          <pc:sldMk cId="683679093" sldId="563"/>
        </pc:sldMkLst>
        <pc:picChg chg="add mod">
          <ac:chgData name="Yannik Martin" userId="aae69683cb8dd91c" providerId="LiveId" clId="{D3BD09CA-63CA-41DE-B3BB-7BB1F1EF63BA}" dt="2022-06-23T15:40:14.603" v="23" actId="1076"/>
          <ac:picMkLst>
            <pc:docMk/>
            <pc:sldMk cId="683679093" sldId="563"/>
            <ac:picMk id="5" creationId="{4AE5F18E-B904-F405-40CC-8B32E35C47F7}"/>
          </ac:picMkLst>
        </pc:picChg>
        <pc:picChg chg="del">
          <ac:chgData name="Yannik Martin" userId="aae69683cb8dd91c" providerId="LiveId" clId="{D3BD09CA-63CA-41DE-B3BB-7BB1F1EF63BA}" dt="2022-06-23T15:09:58.124" v="11" actId="478"/>
          <ac:picMkLst>
            <pc:docMk/>
            <pc:sldMk cId="683679093" sldId="563"/>
            <ac:picMk id="6" creationId="{16B662DB-3F20-92E1-AF43-BE98484A7C2F}"/>
          </ac:picMkLst>
        </pc:picChg>
      </pc:sldChg>
    </pc:docChg>
  </pc:docChgLst>
  <pc:docChgLst>
    <pc:chgData name="daniele pola" userId="79a5e9d5b2bb8e35" providerId="Windows Live" clId="Web-{CC77E64B-7DA9-47A9-9C45-D65D95F57ECE}"/>
    <pc:docChg chg="addSld modSld">
      <pc:chgData name="daniele pola" userId="79a5e9d5b2bb8e35" providerId="Windows Live" clId="Web-{CC77E64B-7DA9-47A9-9C45-D65D95F57ECE}" dt="2022-06-24T07:13:18.185" v="37" actId="14100"/>
      <pc:docMkLst>
        <pc:docMk/>
      </pc:docMkLst>
      <pc:sldChg chg="addSp delSp modSp">
        <pc:chgData name="daniele pola" userId="79a5e9d5b2bb8e35" providerId="Windows Live" clId="Web-{CC77E64B-7DA9-47A9-9C45-D65D95F57ECE}" dt="2022-06-24T07:13:18.185" v="37" actId="14100"/>
        <pc:sldMkLst>
          <pc:docMk/>
          <pc:sldMk cId="646816091" sldId="556"/>
        </pc:sldMkLst>
        <pc:picChg chg="add mod">
          <ac:chgData name="daniele pola" userId="79a5e9d5b2bb8e35" providerId="Windows Live" clId="Web-{CC77E64B-7DA9-47A9-9C45-D65D95F57ECE}" dt="2022-06-24T07:13:18.185" v="37" actId="14100"/>
          <ac:picMkLst>
            <pc:docMk/>
            <pc:sldMk cId="646816091" sldId="556"/>
            <ac:picMk id="4" creationId="{ADFBC8CC-AEC1-AA02-6E19-DE9C34079BCA}"/>
          </ac:picMkLst>
        </pc:picChg>
        <pc:picChg chg="del">
          <ac:chgData name="daniele pola" userId="79a5e9d5b2bb8e35" providerId="Windows Live" clId="Web-{CC77E64B-7DA9-47A9-9C45-D65D95F57ECE}" dt="2022-06-24T06:50:07.688" v="0"/>
          <ac:picMkLst>
            <pc:docMk/>
            <pc:sldMk cId="646816091" sldId="556"/>
            <ac:picMk id="5" creationId="{093B89C0-9261-56FF-9A3F-C52110148E43}"/>
          </ac:picMkLst>
        </pc:picChg>
      </pc:sldChg>
      <pc:sldChg chg="addSp delSp modSp add replId">
        <pc:chgData name="daniele pola" userId="79a5e9d5b2bb8e35" providerId="Windows Live" clId="Web-{CC77E64B-7DA9-47A9-9C45-D65D95F57ECE}" dt="2022-06-24T06:56:19.294" v="36" actId="14100"/>
        <pc:sldMkLst>
          <pc:docMk/>
          <pc:sldMk cId="85290546" sldId="565"/>
        </pc:sldMkLst>
        <pc:spChg chg="mod">
          <ac:chgData name="daniele pola" userId="79a5e9d5b2bb8e35" providerId="Windows Live" clId="Web-{CC77E64B-7DA9-47A9-9C45-D65D95F57ECE}" dt="2022-06-24T06:55:49.871" v="27" actId="20577"/>
          <ac:spMkLst>
            <pc:docMk/>
            <pc:sldMk cId="85290546" sldId="565"/>
            <ac:spMk id="2" creationId="{00000000-0000-0000-0000-000000000000}"/>
          </ac:spMkLst>
        </pc:spChg>
        <pc:picChg chg="add mod">
          <ac:chgData name="daniele pola" userId="79a5e9d5b2bb8e35" providerId="Windows Live" clId="Web-{CC77E64B-7DA9-47A9-9C45-D65D95F57ECE}" dt="2022-06-24T06:56:19.294" v="36" actId="14100"/>
          <ac:picMkLst>
            <pc:docMk/>
            <pc:sldMk cId="85290546" sldId="565"/>
            <ac:picMk id="4" creationId="{4749368C-7E5A-C922-F4FD-A8D7C6A64CB4}"/>
          </ac:picMkLst>
        </pc:picChg>
        <pc:picChg chg="del">
          <ac:chgData name="daniele pola" userId="79a5e9d5b2bb8e35" providerId="Windows Live" clId="Web-{CC77E64B-7DA9-47A9-9C45-D65D95F57ECE}" dt="2022-06-24T06:55:27.870" v="20"/>
          <ac:picMkLst>
            <pc:docMk/>
            <pc:sldMk cId="85290546" sldId="565"/>
            <ac:picMk id="8" creationId="{9250D689-8CB9-05A2-8BFE-9EF3C18700F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038600" y="9686925"/>
            <a:ext cx="2282825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671513" eaLnBrk="0" hangingPunct="0">
              <a:lnSpc>
                <a:spcPct val="100000"/>
              </a:lnSpc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Baumer Group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79425" y="9688513"/>
            <a:ext cx="1654175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671513" eaLnBrk="0" hangingPunct="0">
              <a:lnSpc>
                <a:spcPct val="100000"/>
              </a:lnSpc>
              <a:defRPr sz="800">
                <a:latin typeface="Arial" charset="0"/>
              </a:defRPr>
            </a:lvl1pPr>
          </a:lstStyle>
          <a:p>
            <a:pPr>
              <a:defRPr/>
            </a:pPr>
            <a:fld id="{3018CBCB-85CA-4D7E-90D0-9071D0E707FF}" type="datetime1">
              <a:rPr lang="de-DE"/>
              <a:pPr>
                <a:defRPr/>
              </a:pPr>
              <a:t>24.06.2022</a:t>
            </a:fld>
            <a:endParaRPr lang="de-DE"/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038600" y="9818688"/>
            <a:ext cx="2282825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671513" eaLnBrk="0" hangingPunct="0">
              <a:lnSpc>
                <a:spcPct val="100000"/>
              </a:lnSpc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819400" y="9688513"/>
            <a:ext cx="1120775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defTabSz="671513" eaLnBrk="0" hangingPunct="0">
              <a:lnSpc>
                <a:spcPct val="100000"/>
              </a:lnSpc>
              <a:defRPr sz="800">
                <a:latin typeface="Arial" charset="0"/>
              </a:defRPr>
            </a:lvl1pPr>
          </a:lstStyle>
          <a:p>
            <a:pPr>
              <a:defRPr/>
            </a:pPr>
            <a:fld id="{55817437-BF89-46C3-A4B8-338077AF1FE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33798" name="Picture 6" descr="B_BMP_N_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261938"/>
            <a:ext cx="1743075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6" name="Line 8"/>
          <p:cNvSpPr>
            <a:spLocks noChangeShapeType="1"/>
          </p:cNvSpPr>
          <p:nvPr/>
        </p:nvSpPr>
        <p:spPr bwMode="auto">
          <a:xfrm>
            <a:off x="471488" y="9637713"/>
            <a:ext cx="585311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endParaRPr lang="de-CH"/>
          </a:p>
        </p:txBody>
      </p:sp>
      <p:pic>
        <p:nvPicPr>
          <p:cNvPr id="33800" name="Picture 17" descr="PS_SE_MC_VT_PI_qu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395288"/>
            <a:ext cx="3387725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7256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27075"/>
            <a:ext cx="5002213" cy="3751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710113"/>
            <a:ext cx="4992687" cy="448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pic>
        <p:nvPicPr>
          <p:cNvPr id="24580" name="Picture 12" descr="B_BMP_N_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263525"/>
            <a:ext cx="17430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914400" y="0"/>
            <a:ext cx="0" cy="97536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endParaRPr lang="de-CH"/>
          </a:p>
        </p:txBody>
      </p:sp>
      <p:sp>
        <p:nvSpPr>
          <p:cNvPr id="42004" name="Rectangle 20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614738" y="9685338"/>
            <a:ext cx="2282825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671513" eaLnBrk="0" hangingPunct="0">
              <a:lnSpc>
                <a:spcPct val="100000"/>
              </a:lnSpc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Baumer Group</a:t>
            </a:r>
          </a:p>
        </p:txBody>
      </p:sp>
      <p:sp>
        <p:nvSpPr>
          <p:cNvPr id="42005" name="Rectangle 21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901700" y="9690100"/>
            <a:ext cx="1660525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671513" eaLnBrk="0" hangingPunct="0">
              <a:lnSpc>
                <a:spcPct val="100000"/>
              </a:lnSpc>
              <a:defRPr sz="800">
                <a:latin typeface="Arial" charset="0"/>
              </a:defRPr>
            </a:lvl1pPr>
          </a:lstStyle>
          <a:p>
            <a:pPr>
              <a:defRPr/>
            </a:pPr>
            <a:fld id="{87BEFC31-67E8-4A46-ADCB-C152EFFC0196}" type="datetime1">
              <a:rPr lang="de-DE"/>
              <a:pPr>
                <a:defRPr/>
              </a:pPr>
              <a:t>24.06.2022</a:t>
            </a:fld>
            <a:endParaRPr lang="de-DE"/>
          </a:p>
        </p:txBody>
      </p:sp>
      <p:sp>
        <p:nvSpPr>
          <p:cNvPr id="81928" name="Rectangle 22"/>
          <p:cNvSpPr>
            <a:spLocks noChangeArrowheads="1"/>
          </p:cNvSpPr>
          <p:nvPr/>
        </p:nvSpPr>
        <p:spPr bwMode="auto">
          <a:xfrm>
            <a:off x="3614738" y="9817100"/>
            <a:ext cx="2282825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defTabSz="67151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6715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67151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67151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67151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671513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671513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671513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671513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endParaRPr lang="de-DE" altLang="en-US" sz="800"/>
          </a:p>
        </p:txBody>
      </p:sp>
      <p:sp>
        <p:nvSpPr>
          <p:cNvPr id="81929" name="Rectangle 23"/>
          <p:cNvSpPr>
            <a:spLocks noChangeArrowheads="1"/>
          </p:cNvSpPr>
          <p:nvPr/>
        </p:nvSpPr>
        <p:spPr bwMode="auto">
          <a:xfrm>
            <a:off x="2819400" y="9686925"/>
            <a:ext cx="1120775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defTabSz="67151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6715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67151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67151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67151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671513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671513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671513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671513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defRPr/>
            </a:pPr>
            <a:fld id="{77E7795A-4374-4B75-83CD-7F721F3251D3}" type="slidenum">
              <a:rPr lang="de-DE" altLang="en-US" sz="800" smtClean="0"/>
              <a:pPr algn="ctr">
                <a:lnSpc>
                  <a:spcPct val="100000"/>
                </a:lnSpc>
                <a:defRPr/>
              </a:pPr>
              <a:t>‹#›</a:t>
            </a:fld>
            <a:endParaRPr lang="de-DE" altLang="en-US" sz="800"/>
          </a:p>
        </p:txBody>
      </p:sp>
      <p:sp>
        <p:nvSpPr>
          <p:cNvPr id="42008" name="Line 24"/>
          <p:cNvSpPr>
            <a:spLocks noChangeShapeType="1"/>
          </p:cNvSpPr>
          <p:nvPr/>
        </p:nvSpPr>
        <p:spPr bwMode="auto">
          <a:xfrm flipV="1">
            <a:off x="887413" y="9636125"/>
            <a:ext cx="5008562" cy="158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endParaRPr lang="de-CH"/>
          </a:p>
        </p:txBody>
      </p:sp>
      <p:pic>
        <p:nvPicPr>
          <p:cNvPr id="24587" name="Picture 29" descr="PS_SE_MC_VT_PI_qu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401638"/>
            <a:ext cx="3387725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433451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Baumer Group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7BEFC31-67E8-4A46-ADCB-C152EFFC0196}" type="datetime1">
              <a:rPr lang="de-DE" smtClean="0"/>
              <a:pPr>
                <a:defRPr/>
              </a:pPr>
              <a:t>24.06.2022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91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Rectangle 163"/>
          <p:cNvSpPr>
            <a:spLocks noChangeArrowheads="1"/>
          </p:cNvSpPr>
          <p:nvPr/>
        </p:nvSpPr>
        <p:spPr bwMode="auto">
          <a:xfrm>
            <a:off x="0" y="1279525"/>
            <a:ext cx="1038225" cy="13589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169" descr="B_R_N_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6118225"/>
            <a:ext cx="22225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3" descr="www_baumer_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25" y="6435725"/>
            <a:ext cx="981075" cy="11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12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00163" y="1828800"/>
            <a:ext cx="7418387" cy="914400"/>
          </a:xfrm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4763" eaLnBrk="0" hangingPunct="0">
              <a:spcAft>
                <a:spcPct val="0"/>
              </a:spcAft>
              <a:buFontTx/>
              <a:buNone/>
              <a:tabLst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Hier steht ein Untertitel über eine oder max. zwei Zeilen (28 pt)</a:t>
            </a:r>
          </a:p>
        </p:txBody>
      </p:sp>
      <p:sp>
        <p:nvSpPr>
          <p:cNvPr id="261129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295400" y="1181100"/>
            <a:ext cx="7426325" cy="642938"/>
          </a:xfrm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800"/>
            </a:lvl1pPr>
          </a:lstStyle>
          <a:p>
            <a:pPr lvl="0"/>
            <a:r>
              <a:rPr lang="de-DE" noProof="0"/>
              <a:t>Haupttitel (38 pt)</a:t>
            </a:r>
          </a:p>
        </p:txBody>
      </p:sp>
      <p:sp>
        <p:nvSpPr>
          <p:cNvPr id="8" name="Rectangle 3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9" name="Rectangle 3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10" name="Rectangle 3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53C249D3-83AF-4721-8C16-EA0B9792574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99180"/>
      </p:ext>
    </p:extLst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5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6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C2F51261-8111-49D3-B6E9-9F73970339C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892462"/>
      </p:ext>
    </p:extLst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92913" y="233363"/>
            <a:ext cx="1917700" cy="578643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39813" y="233363"/>
            <a:ext cx="5600700" cy="57864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5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6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65EFF392-80A0-4E1B-B3A9-7736E29576B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954408"/>
      </p:ext>
    </p:extLst>
  </p:cSld>
  <p:clrMapOvr>
    <a:masterClrMapping/>
  </p:clrMapOvr>
  <p:transition spd="slow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9813" y="233363"/>
            <a:ext cx="7667625" cy="89217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143000" y="1214438"/>
            <a:ext cx="3706813" cy="48053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02213" y="1214438"/>
            <a:ext cx="3708400" cy="48053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6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7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8412F3B8-8D84-4280-AB75-0166E6CC08E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644650"/>
      </p:ext>
    </p:extLst>
  </p:cSld>
  <p:clrMapOvr>
    <a:masterClrMapping/>
  </p:clrMapOvr>
  <p:transition spd="slow"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9813" y="233363"/>
            <a:ext cx="7667625" cy="89217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3000" y="1214438"/>
            <a:ext cx="7567613" cy="23256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3000" y="3692525"/>
            <a:ext cx="7567613" cy="232727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6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7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CF803EC9-746C-44D4-9B30-0EEED4DB9BC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1565985"/>
      </p:ext>
    </p:extLst>
  </p:cSld>
  <p:clrMapOvr>
    <a:masterClrMapping/>
  </p:clrMapOvr>
  <p:transition spd="slow"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el, ClipAr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9813" y="233363"/>
            <a:ext cx="7667625" cy="89217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ClipArt-Platzhalter 2"/>
          <p:cNvSpPr>
            <a:spLocks noGrp="1"/>
          </p:cNvSpPr>
          <p:nvPr>
            <p:ph type="clipArt" sz="half" idx="1"/>
          </p:nvPr>
        </p:nvSpPr>
        <p:spPr>
          <a:xfrm>
            <a:off x="1143000" y="1214438"/>
            <a:ext cx="3706813" cy="4805362"/>
          </a:xfrm>
        </p:spPr>
        <p:txBody>
          <a:bodyPr/>
          <a:lstStyle/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02213" y="1214438"/>
            <a:ext cx="3708400" cy="48053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6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7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AE19340E-BAC8-48C6-AF9A-6ECD9771F67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60393"/>
      </p:ext>
    </p:extLst>
  </p:cSld>
  <p:clrMapOvr>
    <a:masterClrMapping/>
  </p:clrMapOvr>
  <p:transition spd="slow"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el, Text und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9813" y="233363"/>
            <a:ext cx="7667625" cy="89217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143000" y="1214438"/>
            <a:ext cx="3706813" cy="48053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ClipArt-Platzhalter 3"/>
          <p:cNvSpPr>
            <a:spLocks noGrp="1"/>
          </p:cNvSpPr>
          <p:nvPr>
            <p:ph type="clipArt" sz="half" idx="2"/>
          </p:nvPr>
        </p:nvSpPr>
        <p:spPr>
          <a:xfrm>
            <a:off x="5002213" y="1214438"/>
            <a:ext cx="3708400" cy="4805362"/>
          </a:xfrm>
        </p:spPr>
        <p:txBody>
          <a:bodyPr/>
          <a:lstStyle/>
          <a:p>
            <a:pPr lvl="0"/>
            <a:endParaRPr lang="de-CH" noProof="0"/>
          </a:p>
        </p:txBody>
      </p:sp>
      <p:sp>
        <p:nvSpPr>
          <p:cNvPr id="5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6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7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43DD5419-8E5C-447E-B402-FF6C89FA75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11841"/>
      </p:ext>
    </p:extLst>
  </p:cSld>
  <p:clrMapOvr>
    <a:masterClrMapping/>
  </p:clrMapOvr>
  <p:transition spd="slow"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9813" y="233363"/>
            <a:ext cx="7667625" cy="89217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1143000" y="1214438"/>
            <a:ext cx="7567613" cy="4805362"/>
          </a:xfrm>
        </p:spPr>
        <p:txBody>
          <a:bodyPr/>
          <a:lstStyle/>
          <a:p>
            <a:pPr lvl="0"/>
            <a:endParaRPr lang="de-CH" noProof="0"/>
          </a:p>
        </p:txBody>
      </p:sp>
      <p:sp>
        <p:nvSpPr>
          <p:cNvPr id="4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5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6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901A6ECB-A3FE-44E2-A28E-60B476F980B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591280"/>
      </p:ext>
    </p:extLst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5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6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A8DE4D8B-7B6D-4F00-ADC5-F22467B3F5D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037194"/>
      </p:ext>
    </p:extLst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5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6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F247090E-1599-4419-956F-D8A8A3985FC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1109234"/>
      </p:ext>
    </p:extLst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3000" y="1214438"/>
            <a:ext cx="3706813" cy="4805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02213" y="1214438"/>
            <a:ext cx="3708400" cy="4805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6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7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AB767D9E-B94E-4C39-BD2F-9AA329D44CB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141518"/>
      </p:ext>
    </p:extLst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8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9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7527775C-5FDF-452C-A75E-ED540FCAE29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950490"/>
      </p:ext>
    </p:extLst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4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5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3DC65ADE-5548-4F62-A971-94F5F8CDE97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813308"/>
      </p:ext>
    </p:extLst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3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4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228299A9-D70E-44E9-8C9A-D5A76CB8922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256459"/>
      </p:ext>
    </p:extLst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6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7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19359C15-673A-4596-9CEA-535A7C66BA5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163289"/>
      </p:ext>
    </p:extLst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6" name="Rectangle 1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7" name="Rectangle 1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Seite: </a:t>
            </a:r>
            <a:fld id="{AF1AD7B3-9A33-41B9-9054-90BADC2A0F8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064373"/>
      </p:ext>
    </p:extLst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39813" y="233363"/>
            <a:ext cx="7667625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H</a:t>
            </a:r>
            <a:r>
              <a:rPr lang="de-CH" altLang="en-US"/>
              <a:t>ier steht eine Titelzeile (28 pt).</a:t>
            </a:r>
            <a:br>
              <a:rPr lang="de-CH" altLang="en-US"/>
            </a:br>
            <a:r>
              <a:rPr lang="en-US" altLang="en-US"/>
              <a:t>H</a:t>
            </a:r>
            <a:r>
              <a:rPr lang="de-CH" altLang="en-US"/>
              <a:t>ier steht eine Unterzeile (28 pt).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214438"/>
            <a:ext cx="7567613" cy="480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en-US"/>
              <a:t>Mastertextformat bearbeiten (20 pt)</a:t>
            </a:r>
          </a:p>
          <a:p>
            <a:pPr lvl="1"/>
            <a:r>
              <a:rPr lang="de-CH" altLang="en-US"/>
              <a:t>Zweite Ebene (18 pt)</a:t>
            </a:r>
          </a:p>
          <a:p>
            <a:pPr lvl="2"/>
            <a:r>
              <a:rPr lang="de-CH" altLang="en-US"/>
              <a:t>Dritte Ebene (16 pt)</a:t>
            </a:r>
          </a:p>
          <a:p>
            <a:pPr lvl="3"/>
            <a:r>
              <a:rPr lang="de-CH" altLang="en-US"/>
              <a:t>Vierte Ebene (16 pt)</a:t>
            </a:r>
          </a:p>
          <a:p>
            <a:pPr lvl="3"/>
            <a:endParaRPr lang="de-CH" altLang="en-US"/>
          </a:p>
          <a:p>
            <a:pPr lvl="3"/>
            <a:endParaRPr lang="de-CH" altLang="en-US"/>
          </a:p>
        </p:txBody>
      </p:sp>
      <p:sp>
        <p:nvSpPr>
          <p:cNvPr id="1028" name="Rectangle 97"/>
          <p:cNvSpPr>
            <a:spLocks noChangeArrowheads="1"/>
          </p:cNvSpPr>
          <p:nvPr/>
        </p:nvSpPr>
        <p:spPr bwMode="auto">
          <a:xfrm>
            <a:off x="0" y="1279525"/>
            <a:ext cx="1038225" cy="4749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60212" name="Rectangle 1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13" y="392113"/>
            <a:ext cx="827087" cy="7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defRPr sz="70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Distance Measuring Basic Training</a:t>
            </a:r>
            <a:endParaRPr lang="de-CH"/>
          </a:p>
        </p:txBody>
      </p:sp>
      <p:sp>
        <p:nvSpPr>
          <p:cNvPr id="260213" name="Rectangle 1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613" y="295275"/>
            <a:ext cx="827087" cy="7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70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Baumer SE</a:t>
            </a:r>
          </a:p>
        </p:txBody>
      </p:sp>
      <p:sp>
        <p:nvSpPr>
          <p:cNvPr id="260214" name="Rectangle 1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613" y="723900"/>
            <a:ext cx="827087" cy="7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70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Seite: </a:t>
            </a:r>
            <a:fld id="{B39C41F3-0EDE-49CF-A1CC-30CC13C10F6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2" name="Rectangle 14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033" name="Picture 142" descr="B_R_N_V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6118225"/>
            <a:ext cx="22225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46" descr="www_baumer_com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25" y="6435725"/>
            <a:ext cx="981075" cy="11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ransition spd="slow">
    <p:cut/>
  </p:transition>
  <p:hf hdr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0"/>
        </a:spcBef>
        <a:spcAft>
          <a:spcPct val="25000"/>
        </a:spcAft>
        <a:buFont typeface="Times" pitchFamily="18" charset="0"/>
        <a:buChar char="•"/>
        <a:tabLst>
          <a:tab pos="190500" algn="l"/>
        </a:tabLst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571500" indent="-190500" algn="l" rtl="0" eaLnBrk="0" fontAlgn="base" hangingPunct="0">
        <a:spcBef>
          <a:spcPct val="0"/>
        </a:spcBef>
        <a:spcAft>
          <a:spcPct val="25000"/>
        </a:spcAft>
        <a:buFont typeface="Times" pitchFamily="18" charset="0"/>
        <a:buChar char="•"/>
        <a:tabLst>
          <a:tab pos="190500" algn="l"/>
        </a:tabLst>
        <a:defRPr>
          <a:solidFill>
            <a:schemeClr val="bg2"/>
          </a:solidFill>
          <a:latin typeface="+mn-lt"/>
        </a:defRPr>
      </a:lvl2pPr>
      <a:lvl3pPr marL="952500" indent="-190500" algn="l" rtl="0" eaLnBrk="0" fontAlgn="base" hangingPunct="0">
        <a:spcBef>
          <a:spcPct val="0"/>
        </a:spcBef>
        <a:spcAft>
          <a:spcPct val="25000"/>
        </a:spcAft>
        <a:buFont typeface="Times" pitchFamily="18" charset="0"/>
        <a:buChar char="•"/>
        <a:tabLst>
          <a:tab pos="190500" algn="l"/>
        </a:tabLst>
        <a:defRPr sz="1600">
          <a:solidFill>
            <a:schemeClr val="bg2"/>
          </a:solidFill>
          <a:latin typeface="+mn-lt"/>
        </a:defRPr>
      </a:lvl3pPr>
      <a:lvl4pPr marL="1333500" indent="-190500" algn="l" rtl="0" eaLnBrk="0" fontAlgn="base" hangingPunct="0">
        <a:spcBef>
          <a:spcPct val="0"/>
        </a:spcBef>
        <a:spcAft>
          <a:spcPct val="25000"/>
        </a:spcAft>
        <a:buFont typeface="Times" pitchFamily="18" charset="0"/>
        <a:buChar char="•"/>
        <a:tabLst>
          <a:tab pos="190500" algn="l"/>
        </a:tabLst>
        <a:defRPr sz="1600">
          <a:solidFill>
            <a:schemeClr val="bg2"/>
          </a:solidFill>
          <a:latin typeface="+mn-lt"/>
        </a:defRPr>
      </a:lvl4pPr>
      <a:lvl5pPr marL="1809750" indent="-1905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Font typeface="Times" pitchFamily="18" charset="0"/>
        <a:tabLst>
          <a:tab pos="190500" algn="l"/>
        </a:tabLst>
        <a:defRPr>
          <a:solidFill>
            <a:schemeClr val="bg2"/>
          </a:solidFill>
          <a:latin typeface="+mn-lt"/>
        </a:defRPr>
      </a:lvl5pPr>
      <a:lvl6pPr marL="2266950" indent="-190500" algn="l" rtl="0" fontAlgn="base">
        <a:lnSpc>
          <a:spcPct val="85000"/>
        </a:lnSpc>
        <a:spcBef>
          <a:spcPct val="0"/>
        </a:spcBef>
        <a:spcAft>
          <a:spcPct val="0"/>
        </a:spcAft>
        <a:buFont typeface="Times" pitchFamily="18" charset="0"/>
        <a:tabLst>
          <a:tab pos="190500" algn="l"/>
        </a:tabLst>
        <a:defRPr>
          <a:solidFill>
            <a:schemeClr val="bg2"/>
          </a:solidFill>
          <a:latin typeface="+mn-lt"/>
        </a:defRPr>
      </a:lvl6pPr>
      <a:lvl7pPr marL="2724150" indent="-190500" algn="l" rtl="0" fontAlgn="base">
        <a:lnSpc>
          <a:spcPct val="85000"/>
        </a:lnSpc>
        <a:spcBef>
          <a:spcPct val="0"/>
        </a:spcBef>
        <a:spcAft>
          <a:spcPct val="0"/>
        </a:spcAft>
        <a:buFont typeface="Times" pitchFamily="18" charset="0"/>
        <a:tabLst>
          <a:tab pos="190500" algn="l"/>
        </a:tabLst>
        <a:defRPr>
          <a:solidFill>
            <a:schemeClr val="bg2"/>
          </a:solidFill>
          <a:latin typeface="+mn-lt"/>
        </a:defRPr>
      </a:lvl7pPr>
      <a:lvl8pPr marL="3181350" indent="-190500" algn="l" rtl="0" fontAlgn="base">
        <a:lnSpc>
          <a:spcPct val="85000"/>
        </a:lnSpc>
        <a:spcBef>
          <a:spcPct val="0"/>
        </a:spcBef>
        <a:spcAft>
          <a:spcPct val="0"/>
        </a:spcAft>
        <a:buFont typeface="Times" pitchFamily="18" charset="0"/>
        <a:tabLst>
          <a:tab pos="190500" algn="l"/>
        </a:tabLst>
        <a:defRPr>
          <a:solidFill>
            <a:schemeClr val="bg2"/>
          </a:solidFill>
          <a:latin typeface="+mn-lt"/>
        </a:defRPr>
      </a:lvl8pPr>
      <a:lvl9pPr marL="3638550" indent="-190500" algn="l" rtl="0" fontAlgn="base">
        <a:lnSpc>
          <a:spcPct val="85000"/>
        </a:lnSpc>
        <a:spcBef>
          <a:spcPct val="0"/>
        </a:spcBef>
        <a:spcAft>
          <a:spcPct val="0"/>
        </a:spcAft>
        <a:buFont typeface="Times" pitchFamily="18" charset="0"/>
        <a:tabLst>
          <a:tab pos="190500" algn="l"/>
        </a:tabLst>
        <a:defRPr>
          <a:solidFill>
            <a:schemeClr val="bg2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"/>
          <p:cNvSpPr>
            <a:spLocks noChangeArrowheads="1"/>
          </p:cNvSpPr>
          <p:nvPr/>
        </p:nvSpPr>
        <p:spPr bwMode="auto">
          <a:xfrm>
            <a:off x="1039813" y="252413"/>
            <a:ext cx="7681912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spcAft>
                <a:spcPct val="25000"/>
              </a:spcAft>
              <a:buFont typeface="Times" pitchFamily="18" charset="0"/>
              <a:buChar char="•"/>
              <a:defRPr sz="2000">
                <a:solidFill>
                  <a:schemeClr val="bg2"/>
                </a:solidFill>
                <a:latin typeface="Arial" pitchFamily="34" charset="0"/>
              </a:defRPr>
            </a:lvl1pPr>
            <a:lvl2pPr marL="742950" indent="-285750" eaLnBrk="0" hangingPunct="0">
              <a:spcAft>
                <a:spcPct val="25000"/>
              </a:spcAft>
              <a:buFont typeface="Times" pitchFamily="18" charset="0"/>
              <a:buChar char="•"/>
              <a:defRPr>
                <a:solidFill>
                  <a:schemeClr val="bg2"/>
                </a:solidFill>
                <a:latin typeface="Arial" pitchFamily="34" charset="0"/>
              </a:defRPr>
            </a:lvl2pPr>
            <a:lvl3pPr marL="1143000" indent="-228600" eaLnBrk="0" hangingPunct="0">
              <a:spcAft>
                <a:spcPct val="25000"/>
              </a:spcAft>
              <a:buFont typeface="Times" pitchFamily="18" charset="0"/>
              <a:buChar char="•"/>
              <a:defRPr sz="1600">
                <a:solidFill>
                  <a:schemeClr val="bg2"/>
                </a:solidFill>
                <a:latin typeface="Arial" pitchFamily="34" charset="0"/>
              </a:defRPr>
            </a:lvl3pPr>
            <a:lvl4pPr marL="1600200" indent="-228600" eaLnBrk="0" hangingPunct="0">
              <a:spcAft>
                <a:spcPct val="25000"/>
              </a:spcAft>
              <a:buFont typeface="Times" pitchFamily="18" charset="0"/>
              <a:buChar char="•"/>
              <a:defRPr sz="1600">
                <a:solidFill>
                  <a:schemeClr val="bg2"/>
                </a:solidFill>
                <a:latin typeface="Arial" pitchFamily="34" charset="0"/>
              </a:defRPr>
            </a:lvl4pPr>
            <a:lvl5pPr marL="2057400" indent="-228600" eaLnBrk="0" hangingPunct="0">
              <a:buFont typeface="Times" pitchFamily="18" charset="0"/>
              <a:defRPr>
                <a:solidFill>
                  <a:schemeClr val="bg2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pitchFamily="34" charset="0"/>
              </a:defRPr>
            </a:lvl9pPr>
          </a:lstStyle>
          <a:p>
            <a:pPr>
              <a:buNone/>
            </a:pPr>
            <a:r>
              <a:rPr lang="de-CH" sz="3600" b="1">
                <a:solidFill>
                  <a:schemeClr val="tx2"/>
                </a:solidFill>
              </a:rPr>
              <a:t>Mobiles Roboterprojekt</a:t>
            </a:r>
          </a:p>
          <a:p>
            <a:pPr>
              <a:buNone/>
            </a:pPr>
            <a:r>
              <a:rPr lang="de-CH" sz="3600" b="1">
                <a:solidFill>
                  <a:schemeClr val="tx2"/>
                </a:solidFill>
              </a:rPr>
              <a:t>Selbstfahrendes Auto</a:t>
            </a:r>
          </a:p>
        </p:txBody>
      </p:sp>
      <p:sp>
        <p:nvSpPr>
          <p:cNvPr id="2" name="Rectangle 29"/>
          <p:cNvSpPr>
            <a:spLocks noChangeArrowheads="1"/>
          </p:cNvSpPr>
          <p:nvPr/>
        </p:nvSpPr>
        <p:spPr bwMode="auto">
          <a:xfrm>
            <a:off x="0" y="1219200"/>
            <a:ext cx="10382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Aft>
                <a:spcPct val="25000"/>
              </a:spcAft>
              <a:buFont typeface="Times" pitchFamily="18" charset="0"/>
              <a:buChar char="•"/>
              <a:defRPr sz="2000">
                <a:solidFill>
                  <a:schemeClr val="bg2"/>
                </a:solidFill>
                <a:latin typeface="Arial" charset="0"/>
              </a:defRPr>
            </a:lvl1pPr>
            <a:lvl2pPr marL="742950" indent="-285750" eaLnBrk="0" hangingPunct="0">
              <a:spcAft>
                <a:spcPct val="25000"/>
              </a:spcAft>
              <a:buFont typeface="Times" pitchFamily="18" charset="0"/>
              <a:buChar char="•"/>
              <a:defRPr>
                <a:solidFill>
                  <a:schemeClr val="bg2"/>
                </a:solidFill>
                <a:latin typeface="Arial" charset="0"/>
              </a:defRPr>
            </a:lvl2pPr>
            <a:lvl3pPr marL="1143000" indent="-228600" eaLnBrk="0" hangingPunct="0">
              <a:spcAft>
                <a:spcPct val="25000"/>
              </a:spcAft>
              <a:buFont typeface="Times" pitchFamily="18" charset="0"/>
              <a:buChar char="•"/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eaLnBrk="0" hangingPunct="0">
              <a:spcAft>
                <a:spcPct val="25000"/>
              </a:spcAft>
              <a:buFont typeface="Times" pitchFamily="18" charset="0"/>
              <a:buChar char="•"/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077" name="Rectangle 12"/>
          <p:cNvSpPr>
            <a:spLocks noChangeArrowheads="1"/>
          </p:cNvSpPr>
          <p:nvPr/>
        </p:nvSpPr>
        <p:spPr bwMode="auto">
          <a:xfrm>
            <a:off x="0" y="1978025"/>
            <a:ext cx="1038225" cy="37782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Aft>
                <a:spcPct val="25000"/>
              </a:spcAft>
              <a:buFont typeface="Times" pitchFamily="18" charset="0"/>
              <a:buChar char="•"/>
              <a:defRPr sz="2000">
                <a:solidFill>
                  <a:schemeClr val="bg2"/>
                </a:solidFill>
                <a:latin typeface="Arial" charset="0"/>
              </a:defRPr>
            </a:lvl1pPr>
            <a:lvl2pPr marL="742950" indent="-285750" eaLnBrk="0" hangingPunct="0">
              <a:spcAft>
                <a:spcPct val="25000"/>
              </a:spcAft>
              <a:buFont typeface="Times" pitchFamily="18" charset="0"/>
              <a:buChar char="•"/>
              <a:defRPr>
                <a:solidFill>
                  <a:schemeClr val="bg2"/>
                </a:solidFill>
                <a:latin typeface="Arial" charset="0"/>
              </a:defRPr>
            </a:lvl2pPr>
            <a:lvl3pPr marL="1143000" indent="-228600" eaLnBrk="0" hangingPunct="0">
              <a:spcAft>
                <a:spcPct val="25000"/>
              </a:spcAft>
              <a:buFont typeface="Times" pitchFamily="18" charset="0"/>
              <a:buChar char="•"/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eaLnBrk="0" hangingPunct="0">
              <a:spcAft>
                <a:spcPct val="25000"/>
              </a:spcAft>
              <a:buFont typeface="Times" pitchFamily="18" charset="0"/>
              <a:buChar char="•"/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078" name="Rectangle 2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Aft>
                <a:spcPct val="25000"/>
              </a:spcAft>
              <a:buFont typeface="Times" pitchFamily="18" charset="0"/>
              <a:buChar char="•"/>
              <a:defRPr sz="2000">
                <a:solidFill>
                  <a:schemeClr val="bg2"/>
                </a:solidFill>
                <a:latin typeface="Arial" charset="0"/>
              </a:defRPr>
            </a:lvl1pPr>
            <a:lvl2pPr marL="742950" indent="-285750" eaLnBrk="0" hangingPunct="0">
              <a:spcAft>
                <a:spcPct val="25000"/>
              </a:spcAft>
              <a:buFont typeface="Times" pitchFamily="18" charset="0"/>
              <a:buChar char="•"/>
              <a:defRPr>
                <a:solidFill>
                  <a:schemeClr val="bg2"/>
                </a:solidFill>
                <a:latin typeface="Arial" charset="0"/>
              </a:defRPr>
            </a:lvl2pPr>
            <a:lvl3pPr marL="1143000" indent="-228600" eaLnBrk="0" hangingPunct="0">
              <a:spcAft>
                <a:spcPct val="25000"/>
              </a:spcAft>
              <a:buFont typeface="Times" pitchFamily="18" charset="0"/>
              <a:buChar char="•"/>
              <a:defRPr sz="1600">
                <a:solidFill>
                  <a:schemeClr val="bg2"/>
                </a:solidFill>
                <a:latin typeface="Arial" charset="0"/>
              </a:defRPr>
            </a:lvl3pPr>
            <a:lvl4pPr marL="1600200" indent="-228600" eaLnBrk="0" hangingPunct="0">
              <a:spcAft>
                <a:spcPct val="25000"/>
              </a:spcAft>
              <a:buFont typeface="Times" pitchFamily="18" charset="0"/>
              <a:buChar char="•"/>
              <a:defRPr sz="1600">
                <a:solidFill>
                  <a:schemeClr val="bg2"/>
                </a:solidFill>
                <a:latin typeface="Arial" charset="0"/>
              </a:defRPr>
            </a:lvl4pPr>
            <a:lvl5pPr marL="2057400" indent="-228600" eaLnBrk="0" hangingPunct="0"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572000" y="6036735"/>
            <a:ext cx="4320480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/>
              <a:t>MR PJ von Luca Martinel, Daniele Pola, Yannik Martin</a:t>
            </a:r>
            <a:br>
              <a:rPr lang="de-CH"/>
            </a:br>
            <a:r>
              <a:rPr lang="de-CH"/>
              <a:t>26.04.2022 - 24.06.2022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500" y="1844824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1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3890A7-8BEB-48D9-A6C0-D0C927483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pic>
        <p:nvPicPr>
          <p:cNvPr id="1026" name="Picture 2" descr="Lancia Delta als günstiger Oldtimer: Audis Albtraum - DER SPIEGEL">
            <a:extLst>
              <a:ext uri="{FF2B5EF4-FFF2-40B4-BE49-F238E27FC236}">
                <a16:creationId xmlns:a16="http://schemas.microsoft.com/office/drawing/2014/main" id="{49C6CF3A-315A-A38D-DEC5-3289CE85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19" y="1978025"/>
            <a:ext cx="6718962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Ausblick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7910" y="1077675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</a:t>
            </a:r>
            <a:fld id="{A8DE4D8B-7B6D-4F00-ADC5-F22467B3F5DE}" type="slidenum">
              <a:rPr lang="de-DE" sz="1000" smtClean="0"/>
              <a:pPr>
                <a:defRPr/>
              </a:pPr>
              <a:t>10</a:t>
            </a:fld>
            <a:endParaRPr lang="de-DE" sz="100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F6DFB0-7676-44D2-8F03-FB585878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1F1D4FA-F633-449F-B954-D34825B156AD}"/>
              </a:ext>
            </a:extLst>
          </p:cNvPr>
          <p:cNvSpPr/>
          <p:nvPr/>
        </p:nvSpPr>
        <p:spPr bwMode="auto">
          <a:xfrm>
            <a:off x="7704348" y="6394303"/>
            <a:ext cx="1080120" cy="2112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30016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210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E4737FB1-E375-4236-A63A-CB328074FCF0}"/>
              </a:ext>
            </a:extLst>
          </p:cNvPr>
          <p:cNvSpPr txBox="1">
            <a:spLocks/>
          </p:cNvSpPr>
          <p:nvPr/>
        </p:nvSpPr>
        <p:spPr bwMode="auto">
          <a:xfrm>
            <a:off x="1115616" y="1268760"/>
            <a:ext cx="777686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2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71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2pPr>
            <a:lvl3pPr marL="952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1600">
                <a:solidFill>
                  <a:schemeClr val="bg2"/>
                </a:solidFill>
                <a:latin typeface="+mn-lt"/>
              </a:defRPr>
            </a:lvl3pPr>
            <a:lvl4pPr marL="1333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1600">
                <a:solidFill>
                  <a:schemeClr val="bg2"/>
                </a:solidFill>
                <a:latin typeface="+mn-lt"/>
              </a:defRPr>
            </a:lvl4pPr>
            <a:lvl5pPr marL="1809750" indent="-1905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5pPr>
            <a:lvl6pPr marL="22669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6pPr>
            <a:lvl7pPr marL="27241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7pPr>
            <a:lvl8pPr marL="31813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8pPr>
            <a:lvl9pPr marL="36385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9pPr>
          </a:lstStyle>
          <a:p>
            <a:pPr marL="109728" indent="0">
              <a:lnSpc>
                <a:spcPct val="100000"/>
              </a:lnSpc>
              <a:buFont typeface="Times" pitchFamily="18" charset="0"/>
              <a:buNone/>
            </a:pPr>
            <a:r>
              <a:rPr lang="de-CH" kern="0"/>
              <a:t>Optimierungen:</a:t>
            </a:r>
          </a:p>
          <a:p>
            <a:pPr marL="109728" indent="0">
              <a:lnSpc>
                <a:spcPct val="100000"/>
              </a:lnSpc>
              <a:buFont typeface="Times" pitchFamily="18" charset="0"/>
              <a:buNone/>
            </a:pPr>
            <a:endParaRPr lang="de-CH" kern="0">
              <a:sym typeface="Wingdings" panose="05000000000000000000" pitchFamily="2" charset="2"/>
            </a:endParaRPr>
          </a:p>
          <a:p>
            <a:pPr marL="452628" indent="-342900">
              <a:lnSpc>
                <a:spcPct val="100000"/>
              </a:lnSpc>
              <a:buFontTx/>
              <a:buChar char="-"/>
            </a:pPr>
            <a:r>
              <a:rPr lang="de-CH" kern="0">
                <a:sym typeface="Wingdings" panose="05000000000000000000" pitchFamily="2" charset="2"/>
              </a:rPr>
              <a:t>Besseres virtuelles Modell</a:t>
            </a:r>
          </a:p>
          <a:p>
            <a:pPr marL="452628" indent="-342900">
              <a:lnSpc>
                <a:spcPct val="100000"/>
              </a:lnSpc>
              <a:buFontTx/>
              <a:buChar char="-"/>
            </a:pPr>
            <a:r>
              <a:rPr lang="de-CH" kern="0">
                <a:sym typeface="Wingdings" panose="05000000000000000000" pitchFamily="2" charset="2"/>
              </a:rPr>
              <a:t>Stromversorgung</a:t>
            </a:r>
          </a:p>
          <a:p>
            <a:pPr marL="109728" indent="0">
              <a:lnSpc>
                <a:spcPct val="100000"/>
              </a:lnSpc>
              <a:buNone/>
            </a:pPr>
            <a:endParaRPr lang="de-CH" kern="0"/>
          </a:p>
        </p:txBody>
      </p:sp>
    </p:spTree>
    <p:extLst>
      <p:ext uri="{BB962C8B-B14F-4D97-AF65-F5344CB8AC3E}">
        <p14:creationId xmlns:p14="http://schemas.microsoft.com/office/powerpoint/2010/main" val="36143112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err="1"/>
              <a:t>Why</a:t>
            </a:r>
            <a:r>
              <a:rPr lang="de-CH" b="1"/>
              <a:t> </a:t>
            </a:r>
            <a:r>
              <a:rPr lang="de-CH" b="1" err="1"/>
              <a:t>Us</a:t>
            </a:r>
            <a:r>
              <a:rPr lang="de-CH" b="1"/>
              <a:t>?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7910" y="1077675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</a:t>
            </a:r>
            <a:fld id="{A8DE4D8B-7B6D-4F00-ADC5-F22467B3F5DE}" type="slidenum">
              <a:rPr lang="de-DE" sz="1000" smtClean="0"/>
              <a:pPr>
                <a:defRPr/>
              </a:pPr>
              <a:t>11</a:t>
            </a:fld>
            <a:endParaRPr lang="de-DE" sz="100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F6DFB0-7676-44D2-8F03-FB585878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1F1D4FA-F633-449F-B954-D34825B156AD}"/>
              </a:ext>
            </a:extLst>
          </p:cNvPr>
          <p:cNvSpPr/>
          <p:nvPr/>
        </p:nvSpPr>
        <p:spPr bwMode="auto">
          <a:xfrm>
            <a:off x="7704348" y="6394303"/>
            <a:ext cx="1080120" cy="2112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30016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210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E4737FB1-E375-4236-A63A-CB328074FCF0}"/>
              </a:ext>
            </a:extLst>
          </p:cNvPr>
          <p:cNvSpPr txBox="1">
            <a:spLocks/>
          </p:cNvSpPr>
          <p:nvPr/>
        </p:nvSpPr>
        <p:spPr bwMode="auto">
          <a:xfrm>
            <a:off x="1115616" y="1268760"/>
            <a:ext cx="777686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2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71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2pPr>
            <a:lvl3pPr marL="952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1600">
                <a:solidFill>
                  <a:schemeClr val="bg2"/>
                </a:solidFill>
                <a:latin typeface="+mn-lt"/>
              </a:defRPr>
            </a:lvl3pPr>
            <a:lvl4pPr marL="1333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1600">
                <a:solidFill>
                  <a:schemeClr val="bg2"/>
                </a:solidFill>
                <a:latin typeface="+mn-lt"/>
              </a:defRPr>
            </a:lvl4pPr>
            <a:lvl5pPr marL="1809750" indent="-1905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5pPr>
            <a:lvl6pPr marL="22669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6pPr>
            <a:lvl7pPr marL="27241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7pPr>
            <a:lvl8pPr marL="31813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8pPr>
            <a:lvl9pPr marL="36385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9pPr>
          </a:lstStyle>
          <a:p>
            <a:pPr marL="109728" indent="0">
              <a:lnSpc>
                <a:spcPct val="100000"/>
              </a:lnSpc>
              <a:buFont typeface="Times" pitchFamily="18" charset="0"/>
              <a:buNone/>
            </a:pPr>
            <a:endParaRPr lang="de-CH" kern="0">
              <a:sym typeface="Wingdings" panose="05000000000000000000" pitchFamily="2" charset="2"/>
            </a:endParaRPr>
          </a:p>
          <a:p>
            <a:pPr marL="452628" indent="-342900">
              <a:lnSpc>
                <a:spcPct val="100000"/>
              </a:lnSpc>
              <a:buFontTx/>
              <a:buChar char="-"/>
            </a:pPr>
            <a:r>
              <a:rPr lang="de-CH" kern="0">
                <a:sym typeface="Wingdings" panose="05000000000000000000" pitchFamily="2" charset="2"/>
              </a:rPr>
              <a:t>Günstiger </a:t>
            </a:r>
          </a:p>
          <a:p>
            <a:pPr marL="452628" indent="-342900">
              <a:lnSpc>
                <a:spcPct val="100000"/>
              </a:lnSpc>
              <a:buFontTx/>
              <a:buChar char="-"/>
            </a:pPr>
            <a:r>
              <a:rPr lang="de-CH" kern="0">
                <a:sym typeface="Wingdings" panose="05000000000000000000" pitchFamily="2" charset="2"/>
              </a:rPr>
              <a:t>Schneller (30 km/h)</a:t>
            </a:r>
          </a:p>
          <a:p>
            <a:pPr marL="452628" indent="-342900">
              <a:lnSpc>
                <a:spcPct val="100000"/>
              </a:lnSpc>
              <a:buFontTx/>
              <a:buChar char="-"/>
            </a:pPr>
            <a:r>
              <a:rPr lang="de-CH" kern="0">
                <a:sym typeface="Wingdings" panose="05000000000000000000" pitchFamily="2" charset="2"/>
              </a:rPr>
              <a:t>Präziser (dank Diff weniger Slip)</a:t>
            </a:r>
          </a:p>
          <a:p>
            <a:pPr marL="452628" indent="-342900">
              <a:lnSpc>
                <a:spcPct val="100000"/>
              </a:lnSpc>
              <a:buFontTx/>
              <a:buChar char="-"/>
            </a:pPr>
            <a:r>
              <a:rPr lang="de-CH" kern="0">
                <a:sym typeface="Wingdings" panose="05000000000000000000" pitchFamily="2" charset="2"/>
              </a:rPr>
              <a:t>Kann besser Hindernisse bewältigen dank 4x4</a:t>
            </a:r>
          </a:p>
          <a:p>
            <a:pPr marL="452628" indent="-342900">
              <a:lnSpc>
                <a:spcPct val="100000"/>
              </a:lnSpc>
              <a:buFontTx/>
              <a:buChar char="-"/>
            </a:pPr>
            <a:r>
              <a:rPr lang="de-CH" kern="0">
                <a:sym typeface="Wingdings" panose="05000000000000000000" pitchFamily="2" charset="2"/>
              </a:rPr>
              <a:t>Fun Mobile (Boost, Drift und Donuts möglich)</a:t>
            </a:r>
          </a:p>
          <a:p>
            <a:pPr marL="109728" indent="0">
              <a:lnSpc>
                <a:spcPct val="100000"/>
              </a:lnSpc>
              <a:buNone/>
            </a:pPr>
            <a:endParaRPr lang="de-CH" kern="0"/>
          </a:p>
        </p:txBody>
      </p:sp>
    </p:spTree>
    <p:extLst>
      <p:ext uri="{BB962C8B-B14F-4D97-AF65-F5344CB8AC3E}">
        <p14:creationId xmlns:p14="http://schemas.microsoft.com/office/powerpoint/2010/main" val="2889014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Demo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7910" y="1077675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</a:t>
            </a:r>
            <a:fld id="{A8DE4D8B-7B6D-4F00-ADC5-F22467B3F5DE}" type="slidenum">
              <a:rPr lang="de-DE" sz="1000" smtClean="0"/>
              <a:pPr>
                <a:defRPr/>
              </a:pPr>
              <a:t>12</a:t>
            </a:fld>
            <a:endParaRPr lang="de-DE" sz="100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F6DFB0-7676-44D2-8F03-FB5858781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1F1D4FA-F633-449F-B954-D34825B156AD}"/>
              </a:ext>
            </a:extLst>
          </p:cNvPr>
          <p:cNvSpPr/>
          <p:nvPr/>
        </p:nvSpPr>
        <p:spPr bwMode="auto">
          <a:xfrm>
            <a:off x="7704348" y="6394303"/>
            <a:ext cx="1080120" cy="2112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30016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210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2" descr="Lancia Delta als günstiger Oldtimer: Audis Albtraum - DER SPIEGEL">
            <a:extLst>
              <a:ext uri="{FF2B5EF4-FFF2-40B4-BE49-F238E27FC236}">
                <a16:creationId xmlns:a16="http://schemas.microsoft.com/office/drawing/2014/main" id="{C04B2269-8364-2275-3FF4-69240D432D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89678"/>
            <a:ext cx="7567613" cy="425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C6AE752D-A73B-1A2C-F7E6-1A41A860AE2D}"/>
              </a:ext>
            </a:extLst>
          </p:cNvPr>
          <p:cNvSpPr txBox="1">
            <a:spLocks/>
          </p:cNvSpPr>
          <p:nvPr/>
        </p:nvSpPr>
        <p:spPr bwMode="auto">
          <a:xfrm>
            <a:off x="1039813" y="1880828"/>
            <a:ext cx="7776864" cy="355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2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71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2pPr>
            <a:lvl3pPr marL="952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1600">
                <a:solidFill>
                  <a:schemeClr val="bg2"/>
                </a:solidFill>
                <a:latin typeface="+mn-lt"/>
              </a:defRPr>
            </a:lvl3pPr>
            <a:lvl4pPr marL="1333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1600">
                <a:solidFill>
                  <a:schemeClr val="bg2"/>
                </a:solidFill>
                <a:latin typeface="+mn-lt"/>
              </a:defRPr>
            </a:lvl4pPr>
            <a:lvl5pPr marL="1809750" indent="-1905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5pPr>
            <a:lvl6pPr marL="22669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6pPr>
            <a:lvl7pPr marL="27241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7pPr>
            <a:lvl8pPr marL="31813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8pPr>
            <a:lvl9pPr marL="36385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9pPr>
          </a:lstStyle>
          <a:p>
            <a:pPr marL="109728" indent="0" algn="ctr">
              <a:lnSpc>
                <a:spcPct val="100000"/>
              </a:lnSpc>
              <a:buNone/>
            </a:pPr>
            <a:r>
              <a:rPr lang="de-CH" sz="2800" b="1" kern="0">
                <a:solidFill>
                  <a:schemeClr val="accent6"/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Wenn man sich zwischen Möglichkeiten nicht entscheiden kann,</a:t>
            </a:r>
          </a:p>
          <a:p>
            <a:pPr marL="109728" indent="0" algn="ctr">
              <a:lnSpc>
                <a:spcPct val="100000"/>
              </a:lnSpc>
              <a:buNone/>
            </a:pPr>
            <a:r>
              <a:rPr lang="de-CH" sz="2800" b="1" kern="0">
                <a:solidFill>
                  <a:schemeClr val="accent6"/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werfe Man eine Münze.</a:t>
            </a:r>
          </a:p>
          <a:p>
            <a:pPr marL="109728" indent="0" algn="ctr">
              <a:lnSpc>
                <a:spcPct val="100000"/>
              </a:lnSpc>
              <a:buNone/>
            </a:pPr>
            <a:endParaRPr lang="de-CH" sz="1800" b="1" kern="0">
              <a:solidFill>
                <a:schemeClr val="accent6"/>
              </a:solidFill>
              <a:latin typeface="Algerian" panose="04020705040A02060702" pitchFamily="82" charset="0"/>
              <a:sym typeface="Wingdings" panose="05000000000000000000" pitchFamily="2" charset="2"/>
            </a:endParaRPr>
          </a:p>
          <a:p>
            <a:pPr marL="109728" indent="0" algn="ctr">
              <a:lnSpc>
                <a:spcPct val="100000"/>
              </a:lnSpc>
              <a:buNone/>
            </a:pPr>
            <a:r>
              <a:rPr lang="de-CH" sz="2800" b="1" kern="0">
                <a:solidFill>
                  <a:schemeClr val="accent6"/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Wie sie landet, ist völlig egal.</a:t>
            </a:r>
          </a:p>
          <a:p>
            <a:pPr marL="109728" indent="0" algn="ctr">
              <a:lnSpc>
                <a:spcPct val="100000"/>
              </a:lnSpc>
              <a:buNone/>
            </a:pPr>
            <a:endParaRPr lang="de-CH" sz="1800" b="1" kern="0">
              <a:solidFill>
                <a:schemeClr val="accent6"/>
              </a:solidFill>
              <a:latin typeface="Algerian" panose="04020705040A02060702" pitchFamily="82" charset="0"/>
              <a:sym typeface="Wingdings" panose="05000000000000000000" pitchFamily="2" charset="2"/>
            </a:endParaRPr>
          </a:p>
          <a:p>
            <a:pPr marL="109728" indent="0" algn="ctr">
              <a:lnSpc>
                <a:spcPct val="100000"/>
              </a:lnSpc>
              <a:buNone/>
            </a:pPr>
            <a:r>
              <a:rPr lang="de-CH" sz="2800" b="1" kern="0">
                <a:solidFill>
                  <a:schemeClr val="accent6"/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Beim hochwerfen wird man merken, </a:t>
            </a:r>
          </a:p>
          <a:p>
            <a:pPr marL="109728" indent="0" algn="ctr">
              <a:lnSpc>
                <a:spcPct val="100000"/>
              </a:lnSpc>
              <a:buNone/>
            </a:pPr>
            <a:r>
              <a:rPr lang="de-CH" sz="2800" b="1" kern="0">
                <a:solidFill>
                  <a:schemeClr val="accent6"/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auf was man hofft!</a:t>
            </a:r>
          </a:p>
          <a:p>
            <a:pPr marL="452628" indent="-342900">
              <a:lnSpc>
                <a:spcPct val="100000"/>
              </a:lnSpc>
              <a:buFontTx/>
              <a:buChar char="-"/>
            </a:pPr>
            <a:endParaRPr lang="de-CH" kern="0">
              <a:sym typeface="Wingdings" panose="05000000000000000000" pitchFamily="2" charset="2"/>
            </a:endParaRPr>
          </a:p>
          <a:p>
            <a:pPr marL="452628" indent="-342900">
              <a:lnSpc>
                <a:spcPct val="100000"/>
              </a:lnSpc>
              <a:buFontTx/>
              <a:buChar char="-"/>
            </a:pPr>
            <a:endParaRPr lang="de-CH" kern="0"/>
          </a:p>
        </p:txBody>
      </p:sp>
    </p:spTree>
    <p:extLst>
      <p:ext uri="{BB962C8B-B14F-4D97-AF65-F5344CB8AC3E}">
        <p14:creationId xmlns:p14="http://schemas.microsoft.com/office/powerpoint/2010/main" val="2823814407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Schema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7910" y="1077675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</a:t>
            </a:r>
            <a:fld id="{A8DE4D8B-7B6D-4F00-ADC5-F22467B3F5DE}" type="slidenum">
              <a:rPr lang="de-DE" sz="1000" smtClean="0"/>
              <a:pPr>
                <a:defRPr/>
              </a:pPr>
              <a:t>2</a:t>
            </a:fld>
            <a:endParaRPr lang="de-DE" sz="100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F6DFB0-7676-44D2-8F03-FB585878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1F1D4FA-F633-449F-B954-D34825B156AD}"/>
              </a:ext>
            </a:extLst>
          </p:cNvPr>
          <p:cNvSpPr/>
          <p:nvPr/>
        </p:nvSpPr>
        <p:spPr bwMode="auto">
          <a:xfrm>
            <a:off x="7704348" y="6394303"/>
            <a:ext cx="1080120" cy="2112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30016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210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2B10E0-CC78-FCBF-3776-AF1F94C45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1280082"/>
            <a:ext cx="6612979" cy="47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9878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Layout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7910" y="1077675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</a:t>
            </a:r>
            <a:fld id="{A8DE4D8B-7B6D-4F00-ADC5-F22467B3F5DE}" type="slidenum">
              <a:rPr lang="de-DE" sz="1000" smtClean="0"/>
              <a:pPr>
                <a:defRPr/>
              </a:pPr>
              <a:t>3</a:t>
            </a:fld>
            <a:endParaRPr lang="de-DE" sz="100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F6DFB0-7676-44D2-8F03-FB585878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1F1D4FA-F633-449F-B954-D34825B156AD}"/>
              </a:ext>
            </a:extLst>
          </p:cNvPr>
          <p:cNvSpPr/>
          <p:nvPr/>
        </p:nvSpPr>
        <p:spPr bwMode="auto">
          <a:xfrm>
            <a:off x="7704348" y="6394303"/>
            <a:ext cx="1080120" cy="2112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30016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210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C57D86-2C36-1F90-28AE-36585A09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69491"/>
            <a:ext cx="6660740" cy="4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029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Konstruktion Karosserie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7910" y="1077675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</a:t>
            </a:r>
            <a:fld id="{A8DE4D8B-7B6D-4F00-ADC5-F22467B3F5DE}" type="slidenum">
              <a:rPr lang="de-DE" sz="1000" smtClean="0"/>
              <a:pPr>
                <a:defRPr/>
              </a:pPr>
              <a:t>4</a:t>
            </a:fld>
            <a:endParaRPr lang="de-DE" sz="100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F6DFB0-7676-44D2-8F03-FB585878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1F1D4FA-F633-449F-B954-D34825B156AD}"/>
              </a:ext>
            </a:extLst>
          </p:cNvPr>
          <p:cNvSpPr/>
          <p:nvPr/>
        </p:nvSpPr>
        <p:spPr bwMode="auto">
          <a:xfrm>
            <a:off x="7704348" y="6394303"/>
            <a:ext cx="1080120" cy="2112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30016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210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7C7A78-0D65-5AE9-9738-072A6B183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86946"/>
            <a:ext cx="4619552" cy="2936241"/>
          </a:xfrm>
          <a:prstGeom prst="rect">
            <a:avLst/>
          </a:prstGeom>
        </p:spPr>
      </p:pic>
      <p:pic>
        <p:nvPicPr>
          <p:cNvPr id="4" name="Immagine 5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ADFBC8CC-AEC1-AA02-6E19-DE9C34079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030" y="3587798"/>
            <a:ext cx="4191939" cy="256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16091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Software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7910" y="1077675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</a:t>
            </a:r>
            <a:fld id="{A8DE4D8B-7B6D-4F00-ADC5-F22467B3F5DE}" type="slidenum">
              <a:rPr lang="de-DE" sz="1000" smtClean="0"/>
              <a:pPr>
                <a:defRPr/>
              </a:pPr>
              <a:t>5</a:t>
            </a:fld>
            <a:endParaRPr lang="de-DE" sz="100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F6DFB0-7676-44D2-8F03-FB585878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1F1D4FA-F633-449F-B954-D34825B156AD}"/>
              </a:ext>
            </a:extLst>
          </p:cNvPr>
          <p:cNvSpPr/>
          <p:nvPr/>
        </p:nvSpPr>
        <p:spPr bwMode="auto">
          <a:xfrm>
            <a:off x="7704348" y="6394303"/>
            <a:ext cx="1080120" cy="2112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30016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210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8A041AE-6A0C-DE90-AEFC-49EAF3AB5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07" y="0"/>
            <a:ext cx="5658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1860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Software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7910" y="1077675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</a:t>
            </a:r>
            <a:fld id="{A8DE4D8B-7B6D-4F00-ADC5-F22467B3F5DE}" type="slidenum">
              <a:rPr lang="de-DE" sz="1000" smtClean="0"/>
              <a:pPr>
                <a:defRPr/>
              </a:pPr>
              <a:t>6</a:t>
            </a:fld>
            <a:endParaRPr lang="de-DE" sz="100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F6DFB0-7676-44D2-8F03-FB585878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1F1D4FA-F633-449F-B954-D34825B156AD}"/>
              </a:ext>
            </a:extLst>
          </p:cNvPr>
          <p:cNvSpPr/>
          <p:nvPr/>
        </p:nvSpPr>
        <p:spPr bwMode="auto">
          <a:xfrm>
            <a:off x="7704348" y="6394303"/>
            <a:ext cx="1080120" cy="2112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30016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210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AE5F18E-B904-F405-40CC-8B32E35C4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783" y="-12948"/>
            <a:ext cx="5709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79093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Software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7910" y="1077675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</a:t>
            </a:r>
            <a:fld id="{A8DE4D8B-7B6D-4F00-ADC5-F22467B3F5DE}" type="slidenum">
              <a:rPr lang="de-DE" sz="1000" smtClean="0"/>
              <a:pPr>
                <a:defRPr/>
              </a:pPr>
              <a:t>7</a:t>
            </a:fld>
            <a:endParaRPr lang="de-DE" sz="100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F6DFB0-7676-44D2-8F03-FB585878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1F1D4FA-F633-449F-B954-D34825B156AD}"/>
              </a:ext>
            </a:extLst>
          </p:cNvPr>
          <p:cNvSpPr/>
          <p:nvPr/>
        </p:nvSpPr>
        <p:spPr bwMode="auto">
          <a:xfrm>
            <a:off x="7704348" y="6394303"/>
            <a:ext cx="1080120" cy="2112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30016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210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250D689-8CB9-05A2-8BFE-9EF3C1870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407"/>
            <a:ext cx="9144000" cy="39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5311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Steuerung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7910" y="1077675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</a:t>
            </a:r>
            <a:fld id="{A8DE4D8B-7B6D-4F00-ADC5-F22467B3F5DE}" type="slidenum">
              <a:rPr lang="de-DE" sz="1000" smtClean="0"/>
              <a:pPr>
                <a:defRPr/>
              </a:pPr>
              <a:t>8</a:t>
            </a:fld>
            <a:endParaRPr lang="de-DE" sz="100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F6DFB0-7676-44D2-8F03-FB585878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1F1D4FA-F633-449F-B954-D34825B156AD}"/>
              </a:ext>
            </a:extLst>
          </p:cNvPr>
          <p:cNvSpPr/>
          <p:nvPr/>
        </p:nvSpPr>
        <p:spPr bwMode="auto">
          <a:xfrm>
            <a:off x="7704348" y="6394303"/>
            <a:ext cx="1080120" cy="2112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30016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210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4749368C-7E5A-C922-F4FD-A8D7C6A64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04" y="678251"/>
            <a:ext cx="5170310" cy="54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0546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/>
              <a:t>Fazit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7910" y="1077675"/>
            <a:ext cx="851682" cy="202407"/>
          </a:xfrm>
        </p:spPr>
        <p:txBody>
          <a:bodyPr/>
          <a:lstStyle/>
          <a:p>
            <a:pPr>
              <a:defRPr/>
            </a:pPr>
            <a:r>
              <a:rPr lang="de-DE" sz="1000"/>
              <a:t>Seite: </a:t>
            </a:r>
            <a:fld id="{A8DE4D8B-7B6D-4F00-ADC5-F22467B3F5DE}" type="slidenum">
              <a:rPr lang="de-DE" sz="1000" smtClean="0"/>
              <a:pPr>
                <a:defRPr/>
              </a:pPr>
              <a:t>9</a:t>
            </a:fld>
            <a:endParaRPr lang="de-DE" sz="100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F6DFB0-7676-44D2-8F03-FB585878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157750"/>
            <a:ext cx="2848044" cy="44783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1F1D4FA-F633-449F-B954-D34825B156AD}"/>
              </a:ext>
            </a:extLst>
          </p:cNvPr>
          <p:cNvSpPr/>
          <p:nvPr/>
        </p:nvSpPr>
        <p:spPr bwMode="auto">
          <a:xfrm>
            <a:off x="7704348" y="6394303"/>
            <a:ext cx="1080120" cy="2112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30016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210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DD98E6CF-E05D-4C11-92BB-0DC89DE21B37}"/>
              </a:ext>
            </a:extLst>
          </p:cNvPr>
          <p:cNvSpPr txBox="1">
            <a:spLocks/>
          </p:cNvSpPr>
          <p:nvPr/>
        </p:nvSpPr>
        <p:spPr bwMode="auto">
          <a:xfrm>
            <a:off x="1115616" y="1268760"/>
            <a:ext cx="777686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2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71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2pPr>
            <a:lvl3pPr marL="952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1600">
                <a:solidFill>
                  <a:schemeClr val="bg2"/>
                </a:solidFill>
                <a:latin typeface="+mn-lt"/>
              </a:defRPr>
            </a:lvl3pPr>
            <a:lvl4pPr marL="1333500" indent="-190500" algn="l" rtl="0" eaLnBrk="0" fontAlgn="base" hangingPunct="0">
              <a:spcBef>
                <a:spcPct val="0"/>
              </a:spcBef>
              <a:spcAft>
                <a:spcPct val="25000"/>
              </a:spcAft>
              <a:buFont typeface="Times" pitchFamily="18" charset="0"/>
              <a:buChar char="•"/>
              <a:tabLst>
                <a:tab pos="190500" algn="l"/>
              </a:tabLst>
              <a:defRPr sz="1600">
                <a:solidFill>
                  <a:schemeClr val="bg2"/>
                </a:solidFill>
                <a:latin typeface="+mn-lt"/>
              </a:defRPr>
            </a:lvl4pPr>
            <a:lvl5pPr marL="1809750" indent="-1905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5pPr>
            <a:lvl6pPr marL="22669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6pPr>
            <a:lvl7pPr marL="27241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7pPr>
            <a:lvl8pPr marL="31813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8pPr>
            <a:lvl9pPr marL="3638550" indent="-1905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tabLst>
                <a:tab pos="190500" algn="l"/>
              </a:tabLst>
              <a:defRPr>
                <a:solidFill>
                  <a:schemeClr val="bg2"/>
                </a:solidFill>
                <a:latin typeface="+mn-lt"/>
              </a:defRPr>
            </a:lvl9pPr>
          </a:lstStyle>
          <a:p>
            <a:pPr marL="109728" indent="0">
              <a:lnSpc>
                <a:spcPct val="100000"/>
              </a:lnSpc>
              <a:buFont typeface="Times" pitchFamily="18" charset="0"/>
              <a:buNone/>
            </a:pPr>
            <a:r>
              <a:rPr lang="de-CH" kern="0"/>
              <a:t>+   viel gelerntes Anwenden</a:t>
            </a:r>
          </a:p>
          <a:p>
            <a:pPr marL="109728" indent="0">
              <a:lnSpc>
                <a:spcPct val="100000"/>
              </a:lnSpc>
              <a:buNone/>
            </a:pPr>
            <a:r>
              <a:rPr lang="de-CH" kern="0"/>
              <a:t>+   Fachübergreifendes Wissen als Voraussetzung/ Systemdenken</a:t>
            </a:r>
          </a:p>
          <a:p>
            <a:pPr marL="109728" indent="0">
              <a:lnSpc>
                <a:spcPct val="100000"/>
              </a:lnSpc>
              <a:buFont typeface="Times" pitchFamily="18" charset="0"/>
              <a:buNone/>
            </a:pPr>
            <a:r>
              <a:rPr lang="de-CH" kern="0"/>
              <a:t>+   Arbeiten von ROS</a:t>
            </a:r>
          </a:p>
          <a:p>
            <a:pPr marL="109728" indent="0">
              <a:lnSpc>
                <a:spcPct val="100000"/>
              </a:lnSpc>
              <a:buFont typeface="Times" pitchFamily="18" charset="0"/>
              <a:buNone/>
            </a:pPr>
            <a:r>
              <a:rPr lang="de-CH" kern="0"/>
              <a:t>+   Ziele erreicht: Funktionierendes Auto gebaut und getestet</a:t>
            </a:r>
          </a:p>
          <a:p>
            <a:pPr marL="109728" indent="0">
              <a:lnSpc>
                <a:spcPct val="100000"/>
              </a:lnSpc>
              <a:buFont typeface="Times" pitchFamily="18" charset="0"/>
              <a:buNone/>
            </a:pPr>
            <a:r>
              <a:rPr lang="de-CH" kern="0"/>
              <a:t>+   Spass bei der Arbeit </a:t>
            </a:r>
            <a:r>
              <a:rPr lang="de-CH" kern="0">
                <a:sym typeface="Wingdings" panose="05000000000000000000" pitchFamily="2" charset="2"/>
              </a:rPr>
              <a:t></a:t>
            </a:r>
          </a:p>
          <a:p>
            <a:pPr marL="109728" indent="0">
              <a:lnSpc>
                <a:spcPct val="100000"/>
              </a:lnSpc>
              <a:buFont typeface="Times" pitchFamily="18" charset="0"/>
              <a:buNone/>
            </a:pPr>
            <a:r>
              <a:rPr lang="de-CH" kern="0">
                <a:sym typeface="Wingdings" panose="05000000000000000000" pitchFamily="2" charset="2"/>
              </a:rPr>
              <a:t>+   Fahrzeug mit Differential und 4x4</a:t>
            </a:r>
          </a:p>
          <a:p>
            <a:pPr marL="109728" indent="0">
              <a:lnSpc>
                <a:spcPct val="100000"/>
              </a:lnSpc>
              <a:buFont typeface="Times" pitchFamily="18" charset="0"/>
              <a:buNone/>
            </a:pPr>
            <a:endParaRPr lang="de-CH" kern="0">
              <a:sym typeface="Wingdings" panose="05000000000000000000" pitchFamily="2" charset="2"/>
            </a:endParaRPr>
          </a:p>
          <a:p>
            <a:pPr marL="452628" indent="-342900">
              <a:lnSpc>
                <a:spcPct val="100000"/>
              </a:lnSpc>
              <a:buFontTx/>
              <a:buChar char="-"/>
            </a:pPr>
            <a:r>
              <a:rPr lang="de-CH" kern="0">
                <a:sym typeface="Wingdings" panose="05000000000000000000" pitchFamily="2" charset="2"/>
              </a:rPr>
              <a:t>Zeitaufwand</a:t>
            </a:r>
          </a:p>
          <a:p>
            <a:pPr marL="452628" indent="-342900">
              <a:lnSpc>
                <a:spcPct val="100000"/>
              </a:lnSpc>
              <a:buFontTx/>
              <a:buChar char="-"/>
            </a:pPr>
            <a:r>
              <a:rPr lang="de-CH" kern="0">
                <a:sym typeface="Wingdings" panose="05000000000000000000" pitchFamily="2" charset="2"/>
              </a:rPr>
              <a:t>Projektbeginn</a:t>
            </a:r>
          </a:p>
          <a:p>
            <a:pPr marL="452628" indent="-342900">
              <a:lnSpc>
                <a:spcPct val="100000"/>
              </a:lnSpc>
              <a:buFontTx/>
              <a:buChar char="-"/>
            </a:pPr>
            <a:r>
              <a:rPr lang="de-CH" kern="0">
                <a:sym typeface="Wingdings" panose="05000000000000000000" pitchFamily="2" charset="2"/>
              </a:rPr>
              <a:t>Grundaufbau sehr schwammig</a:t>
            </a:r>
          </a:p>
          <a:p>
            <a:pPr marL="109728" indent="0">
              <a:lnSpc>
                <a:spcPct val="100000"/>
              </a:lnSpc>
              <a:buNone/>
            </a:pPr>
            <a:r>
              <a:rPr lang="de-CH" kern="0">
                <a:sym typeface="Wingdings" panose="05000000000000000000" pitchFamily="2" charset="2"/>
              </a:rPr>
              <a:t>-    Bedienungsanleitung (Japanisch)</a:t>
            </a:r>
          </a:p>
          <a:p>
            <a:pPr marL="109728" indent="0">
              <a:lnSpc>
                <a:spcPct val="100000"/>
              </a:lnSpc>
              <a:buNone/>
            </a:pPr>
            <a:endParaRPr lang="de-CH" kern="0">
              <a:sym typeface="Wingdings" panose="05000000000000000000" pitchFamily="2" charset="2"/>
            </a:endParaRPr>
          </a:p>
          <a:p>
            <a:pPr marL="452628" indent="-342900">
              <a:lnSpc>
                <a:spcPct val="100000"/>
              </a:lnSpc>
              <a:buFontTx/>
              <a:buChar char="-"/>
            </a:pPr>
            <a:endParaRPr lang="de-CH" kern="0">
              <a:sym typeface="Wingdings" panose="05000000000000000000" pitchFamily="2" charset="2"/>
            </a:endParaRPr>
          </a:p>
          <a:p>
            <a:pPr marL="452628" indent="-342900">
              <a:lnSpc>
                <a:spcPct val="100000"/>
              </a:lnSpc>
              <a:buFontTx/>
              <a:buChar char="-"/>
            </a:pPr>
            <a:endParaRPr lang="de-CH" kern="0"/>
          </a:p>
        </p:txBody>
      </p:sp>
    </p:spTree>
    <p:extLst>
      <p:ext uri="{BB962C8B-B14F-4D97-AF65-F5344CB8AC3E}">
        <p14:creationId xmlns:p14="http://schemas.microsoft.com/office/powerpoint/2010/main" val="1488197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B_SE_MC_VT_PI">
  <a:themeElements>
    <a:clrScheme name="B_SE_MC_VT_PI 1">
      <a:dk1>
        <a:srgbClr val="000000"/>
      </a:dk1>
      <a:lt1>
        <a:srgbClr val="FFFFFF"/>
      </a:lt1>
      <a:dk2>
        <a:srgbClr val="003399"/>
      </a:dk2>
      <a:lt2>
        <a:srgbClr val="000000"/>
      </a:lt2>
      <a:accent1>
        <a:srgbClr val="CCCCCC"/>
      </a:accent1>
      <a:accent2>
        <a:srgbClr val="00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002D8A"/>
      </a:accent6>
      <a:hlink>
        <a:srgbClr val="003399"/>
      </a:hlink>
      <a:folHlink>
        <a:srgbClr val="7FABC1"/>
      </a:folHlink>
    </a:clrScheme>
    <a:fontScheme name="B_SE_MC_VT_P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hlink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l" defTabSz="1300163" rtl="0" eaLnBrk="1" fontAlgn="base" latinLnBrk="0" hangingPunct="1">
          <a:lnSpc>
            <a:spcPct val="8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292100" algn="l"/>
          </a:tabLst>
          <a:defRPr kumimoji="0" lang="de-CH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hlink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l" defTabSz="1300163" rtl="0" eaLnBrk="1" fontAlgn="base" latinLnBrk="0" hangingPunct="1">
          <a:lnSpc>
            <a:spcPct val="8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292100" algn="l"/>
          </a:tabLst>
          <a:defRPr kumimoji="0" lang="de-CH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_SE_MC_VT_PI 1">
        <a:dk1>
          <a:srgbClr val="000000"/>
        </a:dk1>
        <a:lt1>
          <a:srgbClr val="FFFFFF"/>
        </a:lt1>
        <a:dk2>
          <a:srgbClr val="003399"/>
        </a:dk2>
        <a:lt2>
          <a:srgbClr val="000000"/>
        </a:lt2>
        <a:accent1>
          <a:srgbClr val="CCCCCC"/>
        </a:accent1>
        <a:accent2>
          <a:srgbClr val="003399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2D8A"/>
        </a:accent6>
        <a:hlink>
          <a:srgbClr val="003399"/>
        </a:hlink>
        <a:folHlink>
          <a:srgbClr val="7FABC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3399"/>
      </a:dk2>
      <a:lt2>
        <a:srgbClr val="000000"/>
      </a:lt2>
      <a:accent1>
        <a:srgbClr val="CCCCCC"/>
      </a:accent1>
      <a:accent2>
        <a:srgbClr val="00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002D8A"/>
      </a:accent6>
      <a:hlink>
        <a:srgbClr val="003399"/>
      </a:hlink>
      <a:folHlink>
        <a:srgbClr val="7FABC1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3399"/>
      </a:dk2>
      <a:lt2>
        <a:srgbClr val="000000"/>
      </a:lt2>
      <a:accent1>
        <a:srgbClr val="CCCCCC"/>
      </a:accent1>
      <a:accent2>
        <a:srgbClr val="00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002D8A"/>
      </a:accent6>
      <a:hlink>
        <a:srgbClr val="003399"/>
      </a:hlink>
      <a:folHlink>
        <a:srgbClr val="7FABC1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rder0 xmlns="469bc58e-2460-46c4-b4ce-05463ec51826">4</Order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3326DE26CB1D46B35502CA358EDEEC" ma:contentTypeVersion="1" ma:contentTypeDescription="Create a new document." ma:contentTypeScope="" ma:versionID="46c758ffdeac2fa27762dda703a5e1e9">
  <xsd:schema xmlns:xsd="http://www.w3.org/2001/XMLSchema" xmlns:xs="http://www.w3.org/2001/XMLSchema" xmlns:p="http://schemas.microsoft.com/office/2006/metadata/properties" xmlns:ns2="469bc58e-2460-46c4-b4ce-05463ec51826" targetNamespace="http://schemas.microsoft.com/office/2006/metadata/properties" ma:root="true" ma:fieldsID="884dd381d94bd5a52c8cff95d7c55776" ns2:_="">
    <xsd:import namespace="469bc58e-2460-46c4-b4ce-05463ec51826"/>
    <xsd:element name="properties">
      <xsd:complexType>
        <xsd:sequence>
          <xsd:element name="documentManagement">
            <xsd:complexType>
              <xsd:all>
                <xsd:element ref="ns2:Order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9bc58e-2460-46c4-b4ce-05463ec51826" elementFormDefault="qualified">
    <xsd:import namespace="http://schemas.microsoft.com/office/2006/documentManagement/types"/>
    <xsd:import namespace="http://schemas.microsoft.com/office/infopath/2007/PartnerControls"/>
    <xsd:element name="Order0" ma:index="8" nillable="true" ma:displayName="Order" ma:internalName="Order0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678C22-CAD1-4A02-995B-D0D1D93FFDAA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1F439389-E5BA-4CF6-B355-CDC4BBFC5A1D}">
  <ds:schemaRefs>
    <ds:schemaRef ds:uri="469bc58e-2460-46c4-b4ce-05463ec5182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C5BB7AF-33AF-4F0E-8325-FCAD56FE43D3}">
  <ds:schemaRefs>
    <ds:schemaRef ds:uri="469bc58e-2460-46c4-b4ce-05463ec518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AA4FE771-FFAE-480F-8F04-8810543112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B_SE_MC_VT_PI</Template>
  <TotalTime>0</TotalTime>
  <Application>Microsoft Office PowerPoint</Application>
  <PresentationFormat>On-screen Show (4:3)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B_SE_MC_VT_PI</vt:lpstr>
      <vt:lpstr>PowerPoint Presentation</vt:lpstr>
      <vt:lpstr>Schema</vt:lpstr>
      <vt:lpstr>Layout</vt:lpstr>
      <vt:lpstr>Konstruktion Karosserie</vt:lpstr>
      <vt:lpstr>Software</vt:lpstr>
      <vt:lpstr>Software</vt:lpstr>
      <vt:lpstr>Software</vt:lpstr>
      <vt:lpstr>Steuerung</vt:lpstr>
      <vt:lpstr>Fazit</vt:lpstr>
      <vt:lpstr>Ausblick</vt:lpstr>
      <vt:lpstr>Why Us?</vt:lpstr>
      <vt:lpstr>Demo</vt:lpstr>
    </vt:vector>
  </TitlesOfParts>
  <Company>Baumer Management Services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</dc:creator>
  <cp:revision>1</cp:revision>
  <cp:lastPrinted>2006-10-18T06:52:23Z</cp:lastPrinted>
  <dcterms:created xsi:type="dcterms:W3CDTF">2009-10-14T07:34:40Z</dcterms:created>
  <dcterms:modified xsi:type="dcterms:W3CDTF">2022-06-24T07:22:44Z</dcterms:modified>
</cp:coreProperties>
</file>